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4"/>
  </p:sldMasterIdLst>
  <p:notesMasterIdLst>
    <p:notesMasterId r:id="rId41"/>
  </p:notesMasterIdLst>
  <p:handoutMasterIdLst>
    <p:handoutMasterId r:id="rId42"/>
  </p:handoutMasterIdLst>
  <p:sldIdLst>
    <p:sldId id="267" r:id="rId5"/>
    <p:sldId id="284" r:id="rId6"/>
    <p:sldId id="285" r:id="rId7"/>
    <p:sldId id="291" r:id="rId8"/>
    <p:sldId id="295" r:id="rId9"/>
    <p:sldId id="302" r:id="rId10"/>
    <p:sldId id="308" r:id="rId11"/>
    <p:sldId id="309" r:id="rId12"/>
    <p:sldId id="311" r:id="rId13"/>
    <p:sldId id="318" r:id="rId14"/>
    <p:sldId id="316" r:id="rId15"/>
    <p:sldId id="320" r:id="rId16"/>
    <p:sldId id="323" r:id="rId17"/>
    <p:sldId id="322" r:id="rId18"/>
    <p:sldId id="321" r:id="rId19"/>
    <p:sldId id="330" r:id="rId20"/>
    <p:sldId id="335" r:id="rId21"/>
    <p:sldId id="342" r:id="rId22"/>
    <p:sldId id="346" r:id="rId23"/>
    <p:sldId id="351" r:id="rId24"/>
    <p:sldId id="352" r:id="rId25"/>
    <p:sldId id="356" r:id="rId26"/>
    <p:sldId id="362" r:id="rId27"/>
    <p:sldId id="363" r:id="rId28"/>
    <p:sldId id="364" r:id="rId29"/>
    <p:sldId id="365" r:id="rId30"/>
    <p:sldId id="366" r:id="rId31"/>
    <p:sldId id="368" r:id="rId32"/>
    <p:sldId id="367" r:id="rId33"/>
    <p:sldId id="369" r:id="rId34"/>
    <p:sldId id="370" r:id="rId35"/>
    <p:sldId id="371" r:id="rId36"/>
    <p:sldId id="372" r:id="rId37"/>
    <p:sldId id="373" r:id="rId38"/>
    <p:sldId id="374" r:id="rId39"/>
    <p:sldId id="375"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3E57"/>
    <a:srgbClr val="184259"/>
    <a:srgbClr val="9C4E4E"/>
    <a:srgbClr val="700000"/>
    <a:srgbClr val="5E2001"/>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F5AB1C69-6EDB-4FF4-983F-18BD219EF32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87" autoAdjust="0"/>
    <p:restoredTop sz="94652" autoAdjust="0"/>
  </p:normalViewPr>
  <p:slideViewPr>
    <p:cSldViewPr snapToGrid="0">
      <p:cViewPr>
        <p:scale>
          <a:sx n="69" d="100"/>
          <a:sy n="69" d="100"/>
        </p:scale>
        <p:origin x="-198" y="-240"/>
      </p:cViewPr>
      <p:guideLst>
        <p:guide orient="horz" pos="2160"/>
        <p:guide pos="3840"/>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768B04-496D-4591-8B59-E181352AE2DF}" type="doc">
      <dgm:prSet loTypeId="urn:microsoft.com/office/officeart/2008/layout/CircularPictureCallout" loCatId="picture" qsTypeId="urn:microsoft.com/office/officeart/2005/8/quickstyle/simple1" qsCatId="simple" csTypeId="urn:microsoft.com/office/officeart/2005/8/colors/accent1_2" csCatId="accent1" phldr="1"/>
      <dgm:spPr/>
      <dgm:t>
        <a:bodyPr/>
        <a:lstStyle/>
        <a:p>
          <a:endParaRPr lang="en-US"/>
        </a:p>
      </dgm:t>
    </dgm:pt>
    <dgm:pt modelId="{67252976-3BF0-4195-91AA-8AE94F67E56D}">
      <dgm:prSet/>
      <dgm:spPr/>
      <dgm:t>
        <a:bodyPr/>
        <a:lstStyle/>
        <a:p>
          <a:endParaRPr lang="en-US"/>
        </a:p>
      </dgm:t>
    </dgm:pt>
    <dgm:pt modelId="{1CE77D8C-2C1F-43B2-9DFE-11910FACB9B0}" type="parTrans" cxnId="{FA8B5B7D-F4BD-470E-B70E-8FD301EADBA6}">
      <dgm:prSet/>
      <dgm:spPr/>
      <dgm:t>
        <a:bodyPr/>
        <a:lstStyle/>
        <a:p>
          <a:endParaRPr lang="en-US"/>
        </a:p>
      </dgm:t>
    </dgm:pt>
    <dgm:pt modelId="{B0EC29C7-F55B-491C-8DF4-B63959A89E92}" type="sibTrans" cxnId="{FA8B5B7D-F4BD-470E-B70E-8FD301EADBA6}">
      <dgm:prSet/>
      <dgm:spPr/>
      <dgm:t>
        <a:bodyPr/>
        <a:lstStyle/>
        <a:p>
          <a:endParaRPr lang="en-US"/>
        </a:p>
      </dgm:t>
    </dgm:pt>
    <dgm:pt modelId="{84A78518-CC62-4D4A-9C6D-E81AA9941581}">
      <dgm:prSet phldrT="[Text]" phldr="1"/>
      <dgm:spPr/>
      <dgm:t>
        <a:bodyPr/>
        <a:lstStyle/>
        <a:p>
          <a:endParaRPr lang="en-US" dirty="0"/>
        </a:p>
      </dgm:t>
    </dgm:pt>
    <dgm:pt modelId="{836AB872-9D1D-47F7-87AA-636EA3F3E1F3}" type="sibTrans" cxnId="{E156623F-C640-4632-A9EE-00E226F5D976}">
      <dgm:prSet/>
      <dgm:spPr>
        <a:solidFill>
          <a:schemeClr val="bg1"/>
        </a:solidFill>
      </dgm:spPr>
      <dgm:t>
        <a:bodyPr/>
        <a:lstStyle/>
        <a:p>
          <a:endParaRPr lang="en-US"/>
        </a:p>
      </dgm:t>
    </dgm:pt>
    <dgm:pt modelId="{3778A3F9-21D3-4DA4-B1B3-8B1663389129}" type="parTrans" cxnId="{E156623F-C640-4632-A9EE-00E226F5D976}">
      <dgm:prSet/>
      <dgm:spPr/>
      <dgm:t>
        <a:bodyPr/>
        <a:lstStyle/>
        <a:p>
          <a:endParaRPr lang="en-US"/>
        </a:p>
      </dgm:t>
    </dgm:pt>
    <dgm:pt modelId="{BC335F7D-212B-4645-8754-456562BCA57C}" type="pres">
      <dgm:prSet presAssocID="{59768B04-496D-4591-8B59-E181352AE2DF}" presName="Name0" presStyleCnt="0">
        <dgm:presLayoutVars>
          <dgm:chMax val="7"/>
          <dgm:chPref val="7"/>
          <dgm:dir/>
        </dgm:presLayoutVars>
      </dgm:prSet>
      <dgm:spPr/>
      <dgm:t>
        <a:bodyPr/>
        <a:lstStyle/>
        <a:p>
          <a:endParaRPr lang="en-US"/>
        </a:p>
      </dgm:t>
    </dgm:pt>
    <dgm:pt modelId="{D8FB5437-E760-4814-9360-88F601D01849}" type="pres">
      <dgm:prSet presAssocID="{59768B04-496D-4591-8B59-E181352AE2DF}" presName="Name1" presStyleCnt="0"/>
      <dgm:spPr/>
    </dgm:pt>
    <dgm:pt modelId="{8083B4A3-728E-4FA4-BAAD-FE46FBB9FDBF}" type="pres">
      <dgm:prSet presAssocID="{B0EC29C7-F55B-491C-8DF4-B63959A89E92}" presName="picture_1" presStyleCnt="0"/>
      <dgm:spPr/>
    </dgm:pt>
    <dgm:pt modelId="{45863630-39FA-48B3-AC57-045EEC19574D}" type="pres">
      <dgm:prSet presAssocID="{B0EC29C7-F55B-491C-8DF4-B63959A89E92}" presName="pictureRepeatNode" presStyleLbl="alignImgPlace1" presStyleIdx="0" presStyleCnt="2"/>
      <dgm:spPr/>
      <dgm:t>
        <a:bodyPr/>
        <a:lstStyle/>
        <a:p>
          <a:endParaRPr lang="en-US"/>
        </a:p>
      </dgm:t>
    </dgm:pt>
    <dgm:pt modelId="{75578AF8-F9FF-4918-83CF-ED1E62685D4F}" type="pres">
      <dgm:prSet presAssocID="{67252976-3BF0-4195-91AA-8AE94F67E56D}" presName="text_1" presStyleLbl="node1" presStyleIdx="0" presStyleCnt="0">
        <dgm:presLayoutVars>
          <dgm:bulletEnabled val="1"/>
        </dgm:presLayoutVars>
      </dgm:prSet>
      <dgm:spPr/>
      <dgm:t>
        <a:bodyPr/>
        <a:lstStyle/>
        <a:p>
          <a:endParaRPr lang="en-US"/>
        </a:p>
      </dgm:t>
    </dgm:pt>
    <dgm:pt modelId="{6B51F641-99D5-4492-A4A1-528DAB18B155}" type="pres">
      <dgm:prSet presAssocID="{836AB872-9D1D-47F7-87AA-636EA3F3E1F3}" presName="picture_2" presStyleCnt="0"/>
      <dgm:spPr/>
    </dgm:pt>
    <dgm:pt modelId="{2D07BAA7-E791-4A63-BDC8-D2B36DF68593}" type="pres">
      <dgm:prSet presAssocID="{836AB872-9D1D-47F7-87AA-636EA3F3E1F3}" presName="pictureRepeatNode" presStyleLbl="alignImgPlace1" presStyleIdx="1" presStyleCnt="2" custLinFactNeighborX="1667" custLinFactNeighborY="1667"/>
      <dgm:spPr/>
      <dgm:t>
        <a:bodyPr/>
        <a:lstStyle/>
        <a:p>
          <a:endParaRPr lang="en-US"/>
        </a:p>
      </dgm:t>
    </dgm:pt>
    <dgm:pt modelId="{0913C711-D768-41AC-9F0C-1B8EA5298BFE}" type="pres">
      <dgm:prSet presAssocID="{84A78518-CC62-4D4A-9C6D-E81AA9941581}" presName="line_2" presStyleLbl="parChTrans1D1" presStyleIdx="0" presStyleCnt="1"/>
      <dgm:spPr/>
    </dgm:pt>
    <dgm:pt modelId="{8476F9BD-9804-4536-816F-30FD8E6C1388}" type="pres">
      <dgm:prSet presAssocID="{84A78518-CC62-4D4A-9C6D-E81AA9941581}" presName="textparent_2" presStyleLbl="node1" presStyleIdx="0" presStyleCnt="0"/>
      <dgm:spPr/>
    </dgm:pt>
    <dgm:pt modelId="{996B8CD3-B852-4815-AED6-0DBEDE21B7E7}" type="pres">
      <dgm:prSet presAssocID="{84A78518-CC62-4D4A-9C6D-E81AA9941581}" presName="text_2" presStyleLbl="revTx" presStyleIdx="0" presStyleCnt="1" custLinFactNeighborX="-15517" custLinFactNeighborY="86821">
        <dgm:presLayoutVars>
          <dgm:bulletEnabled val="1"/>
        </dgm:presLayoutVars>
      </dgm:prSet>
      <dgm:spPr/>
      <dgm:t>
        <a:bodyPr/>
        <a:lstStyle/>
        <a:p>
          <a:endParaRPr lang="en-US"/>
        </a:p>
      </dgm:t>
    </dgm:pt>
  </dgm:ptLst>
  <dgm:cxnLst>
    <dgm:cxn modelId="{E156623F-C640-4632-A9EE-00E226F5D976}" srcId="{59768B04-496D-4591-8B59-E181352AE2DF}" destId="{84A78518-CC62-4D4A-9C6D-E81AA9941581}" srcOrd="1" destOrd="0" parTransId="{3778A3F9-21D3-4DA4-B1B3-8B1663389129}" sibTransId="{836AB872-9D1D-47F7-87AA-636EA3F3E1F3}"/>
    <dgm:cxn modelId="{FA8B5B7D-F4BD-470E-B70E-8FD301EADBA6}" srcId="{59768B04-496D-4591-8B59-E181352AE2DF}" destId="{67252976-3BF0-4195-91AA-8AE94F67E56D}" srcOrd="0" destOrd="0" parTransId="{1CE77D8C-2C1F-43B2-9DFE-11910FACB9B0}" sibTransId="{B0EC29C7-F55B-491C-8DF4-B63959A89E92}"/>
    <dgm:cxn modelId="{C6B7048F-8811-45D3-A407-A9DE489DFE24}" type="presOf" srcId="{836AB872-9D1D-47F7-87AA-636EA3F3E1F3}" destId="{2D07BAA7-E791-4A63-BDC8-D2B36DF68593}" srcOrd="0" destOrd="0" presId="urn:microsoft.com/office/officeart/2008/layout/CircularPictureCallout"/>
    <dgm:cxn modelId="{A1C15846-A976-4EDF-ACCA-02DE2041EBC1}" type="presOf" srcId="{B0EC29C7-F55B-491C-8DF4-B63959A89E92}" destId="{45863630-39FA-48B3-AC57-045EEC19574D}" srcOrd="0" destOrd="0" presId="urn:microsoft.com/office/officeart/2008/layout/CircularPictureCallout"/>
    <dgm:cxn modelId="{4417496A-F756-42D8-8924-5144A48238E4}" type="presOf" srcId="{67252976-3BF0-4195-91AA-8AE94F67E56D}" destId="{75578AF8-F9FF-4918-83CF-ED1E62685D4F}" srcOrd="0" destOrd="0" presId="urn:microsoft.com/office/officeart/2008/layout/CircularPictureCallout"/>
    <dgm:cxn modelId="{6BD5F256-0132-4449-9CFA-5178DC754563}" type="presOf" srcId="{59768B04-496D-4591-8B59-E181352AE2DF}" destId="{BC335F7D-212B-4645-8754-456562BCA57C}" srcOrd="0" destOrd="0" presId="urn:microsoft.com/office/officeart/2008/layout/CircularPictureCallout"/>
    <dgm:cxn modelId="{40D75CD8-503F-412F-BCE2-4BCF2CEA3398}" type="presOf" srcId="{84A78518-CC62-4D4A-9C6D-E81AA9941581}" destId="{996B8CD3-B852-4815-AED6-0DBEDE21B7E7}" srcOrd="0" destOrd="0" presId="urn:microsoft.com/office/officeart/2008/layout/CircularPictureCallout"/>
    <dgm:cxn modelId="{D0562D0A-2487-46AE-9413-6B0B00425E9C}" type="presParOf" srcId="{BC335F7D-212B-4645-8754-456562BCA57C}" destId="{D8FB5437-E760-4814-9360-88F601D01849}" srcOrd="0" destOrd="0" presId="urn:microsoft.com/office/officeart/2008/layout/CircularPictureCallout"/>
    <dgm:cxn modelId="{A1FAE074-5D91-49FD-BBA0-0B30FD73D04E}" type="presParOf" srcId="{D8FB5437-E760-4814-9360-88F601D01849}" destId="{8083B4A3-728E-4FA4-BAAD-FE46FBB9FDBF}" srcOrd="0" destOrd="0" presId="urn:microsoft.com/office/officeart/2008/layout/CircularPictureCallout"/>
    <dgm:cxn modelId="{93317C14-E9E6-46A2-9297-80F094A5A7A0}" type="presParOf" srcId="{8083B4A3-728E-4FA4-BAAD-FE46FBB9FDBF}" destId="{45863630-39FA-48B3-AC57-045EEC19574D}" srcOrd="0" destOrd="0" presId="urn:microsoft.com/office/officeart/2008/layout/CircularPictureCallout"/>
    <dgm:cxn modelId="{FFAD49AC-6F5B-4BBF-881B-7B6D9FFE641C}" type="presParOf" srcId="{D8FB5437-E760-4814-9360-88F601D01849}" destId="{75578AF8-F9FF-4918-83CF-ED1E62685D4F}" srcOrd="1" destOrd="0" presId="urn:microsoft.com/office/officeart/2008/layout/CircularPictureCallout"/>
    <dgm:cxn modelId="{ECC4602E-80D5-4095-AC99-1ED377927713}" type="presParOf" srcId="{D8FB5437-E760-4814-9360-88F601D01849}" destId="{6B51F641-99D5-4492-A4A1-528DAB18B155}" srcOrd="2" destOrd="0" presId="urn:microsoft.com/office/officeart/2008/layout/CircularPictureCallout"/>
    <dgm:cxn modelId="{B7F31768-6208-42ED-886F-2F72889251CE}" type="presParOf" srcId="{6B51F641-99D5-4492-A4A1-528DAB18B155}" destId="{2D07BAA7-E791-4A63-BDC8-D2B36DF68593}" srcOrd="0" destOrd="0" presId="urn:microsoft.com/office/officeart/2008/layout/CircularPictureCallout"/>
    <dgm:cxn modelId="{A9A1A880-21AC-4B6E-81B1-DD63C6082C8C}" type="presParOf" srcId="{D8FB5437-E760-4814-9360-88F601D01849}" destId="{0913C711-D768-41AC-9F0C-1B8EA5298BFE}" srcOrd="3" destOrd="0" presId="urn:microsoft.com/office/officeart/2008/layout/CircularPictureCallout"/>
    <dgm:cxn modelId="{385C8D60-7ECD-44EB-8CCA-F5044521F766}" type="presParOf" srcId="{D8FB5437-E760-4814-9360-88F601D01849}" destId="{8476F9BD-9804-4536-816F-30FD8E6C1388}" srcOrd="4" destOrd="0" presId="urn:microsoft.com/office/officeart/2008/layout/CircularPictureCallout"/>
    <dgm:cxn modelId="{2EF52521-DC87-4740-9CDC-72AEAD573BD7}" type="presParOf" srcId="{8476F9BD-9804-4536-816F-30FD8E6C1388}" destId="{996B8CD3-B852-4815-AED6-0DBEDE21B7E7}" srcOrd="0" destOrd="0" presId="urn:microsoft.com/office/officeart/2008/layout/CircularPictureCallou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13C711-D768-41AC-9F0C-1B8EA5298BFE}">
      <dsp:nvSpPr>
        <dsp:cNvPr id="0" name=""/>
        <dsp:cNvSpPr/>
      </dsp:nvSpPr>
      <dsp:spPr>
        <a:xfrm>
          <a:off x="2562352" y="2709333"/>
          <a:ext cx="3901439" cy="0"/>
        </a:xfrm>
        <a:prstGeom prst="line">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863630-39FA-48B3-AC57-045EEC19574D}">
      <dsp:nvSpPr>
        <dsp:cNvPr id="0" name=""/>
        <dsp:cNvSpPr/>
      </dsp:nvSpPr>
      <dsp:spPr>
        <a:xfrm>
          <a:off x="530352" y="677333"/>
          <a:ext cx="4064000" cy="4064000"/>
        </a:xfrm>
        <a:prstGeom prst="ellipse">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5578AF8-F9FF-4918-83CF-ED1E62685D4F}">
      <dsp:nvSpPr>
        <dsp:cNvPr id="0" name=""/>
        <dsp:cNvSpPr/>
      </dsp:nvSpPr>
      <dsp:spPr>
        <a:xfrm>
          <a:off x="1261872" y="2835317"/>
          <a:ext cx="2600960" cy="1341120"/>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b" anchorCtr="0">
          <a:noAutofit/>
        </a:bodyPr>
        <a:lstStyle/>
        <a:p>
          <a:pPr lvl="0" algn="ctr" defTabSz="2889250">
            <a:lnSpc>
              <a:spcPct val="90000"/>
            </a:lnSpc>
            <a:spcBef>
              <a:spcPct val="0"/>
            </a:spcBef>
            <a:spcAft>
              <a:spcPct val="35000"/>
            </a:spcAft>
          </a:pPr>
          <a:endParaRPr lang="en-US" sz="6500" kern="1200"/>
        </a:p>
      </dsp:txBody>
      <dsp:txXfrm>
        <a:off x="1261872" y="2835317"/>
        <a:ext cx="2600960" cy="1341120"/>
      </dsp:txXfrm>
    </dsp:sp>
    <dsp:sp modelId="{2D07BAA7-E791-4A63-BDC8-D2B36DF68593}">
      <dsp:nvSpPr>
        <dsp:cNvPr id="0" name=""/>
        <dsp:cNvSpPr/>
      </dsp:nvSpPr>
      <dsp:spPr>
        <a:xfrm>
          <a:off x="5481665" y="1727206"/>
          <a:ext cx="2032000" cy="2032000"/>
        </a:xfrm>
        <a:prstGeom prst="ellipse">
          <a:avLst/>
        </a:prstGeom>
        <a:solidFill>
          <a:schemeClr val="bg1"/>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96B8CD3-B852-4815-AED6-0DBEDE21B7E7}">
      <dsp:nvSpPr>
        <dsp:cNvPr id="0" name=""/>
        <dsp:cNvSpPr/>
      </dsp:nvSpPr>
      <dsp:spPr>
        <a:xfrm>
          <a:off x="7461504" y="3386667"/>
          <a:ext cx="117856" cy="203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0" rIns="19050" bIns="0" numCol="1" spcCol="1270" anchor="ctr" anchorCtr="0">
          <a:noAutofit/>
        </a:bodyPr>
        <a:lstStyle/>
        <a:p>
          <a:pPr lvl="0" algn="l" defTabSz="222250">
            <a:lnSpc>
              <a:spcPct val="90000"/>
            </a:lnSpc>
            <a:spcBef>
              <a:spcPct val="0"/>
            </a:spcBef>
            <a:spcAft>
              <a:spcPct val="35000"/>
            </a:spcAft>
          </a:pPr>
          <a:endParaRPr lang="en-US" sz="500" kern="1200" dirty="0"/>
        </a:p>
      </dsp:txBody>
      <dsp:txXfrm>
        <a:off x="7461504" y="3386667"/>
        <a:ext cx="117856" cy="2032000"/>
      </dsp:txXfrm>
    </dsp:sp>
  </dsp:spTree>
</dsp:drawing>
</file>

<file path=ppt/diagrams/layout1.xml><?xml version="1.0" encoding="utf-8"?>
<dgm:layoutDef xmlns:dgm="http://schemas.openxmlformats.org/drawingml/2006/diagram" xmlns:a="http://schemas.openxmlformats.org/drawingml/2006/main" uniqueId="urn:microsoft.com/office/officeart/2008/layout/CircularPictureCallout">
  <dgm:title val=""/>
  <dgm:desc val=""/>
  <dgm:catLst>
    <dgm:cat type="picture" pri="2000"/>
    <dgm:cat type="pictureconvert" pri="2000"/>
  </dgm:catLst>
  <dgm:sampData>
    <dgm:dataModel>
      <dgm:ptLst>
        <dgm:pt modelId="0" type="doc"/>
        <dgm:pt modelId="1"/>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2"/>
    </dgm:constrLst>
    <dgm:layoutNode name="Name1">
      <dgm:alg type="composite"/>
      <dgm:shape xmlns:r="http://schemas.openxmlformats.org/officeDocument/2006/relationships" r:blip="">
        <dgm:adjLst/>
      </dgm:shape>
      <dgm:choose name="Name2">
        <dgm:if name="Name3" axis="ch" ptType="node" func="cnt" op="lte" val="1">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w" refFor="ch" refForName="picture_1" fact="0.18"/>
            <dgm:constr type="t" for="ch" forName="text_1" refType="h" refFor="ch" refForName="picture_1" fact="0.531"/>
          </dgm:constrLst>
        </dgm:if>
        <dgm:if name="Name4" axis="ch" ptType="node" func="cnt" op="lte" val="2">
          <dgm:choose name="Name5">
            <dgm:if name="Name6"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5"/>
                <dgm:constr type="h" for="ch" forName="picture_2" refType="h" refFor="ch" refForName="picture_1" fact="0.5"/>
                <dgm:constr type="l" for="ch" forName="picture_2" refType="w" refFor="ch" refForName="picture_1" fact="1.21"/>
                <dgm:constr type="ctrY" for="ch" forName="picture_2" refType="h" refFor="ch" refForName="picture_1" fact="0.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Lst>
            </dgm:if>
            <dgm:else name="Name7">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5"/>
                <dgm:constr type="h" for="ch" forName="picture_2" refType="h" refFor="ch" refForName="picture_1" fact="0.5"/>
                <dgm:constr type="r" for="ch" forName="picture_2" refType="w"/>
                <dgm:constr type="rOff" for="ch" forName="picture_2" refType="w" refFor="ch" refForName="picture_1" fact="-1.21"/>
                <dgm:constr type="ctrY" for="ch" forName="picture_2" refType="h" refFor="ch" refForName="picture_1" fact="0.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Lst>
            </dgm:else>
          </dgm:choose>
        </dgm:if>
        <dgm:if name="Name8" axis="ch" ptType="node" func="cnt" op="lte" val="3">
          <dgm:choose name="Name9">
            <dgm:if name="Name10"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75"/>
                <dgm:constr type="h" for="ch" forName="picture_2" refType="h" refFor="ch" refForName="picture_1" fact="0.375"/>
                <dgm:constr type="l" for="ch" forName="picture_2" refType="w" refFor="ch" refForName="picture_1" fact="1.21"/>
                <dgm:constr type="ctrY" for="ch" forName="picture_2" refType="h" refFor="ch" refForName="picture_1" fact="0.187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375"/>
                <dgm:constr type="h" for="ch" forName="picture_3" refType="h" refFor="ch" refForName="picture_1" fact="0.375"/>
                <dgm:constr type="l" for="ch" forName="picture_3" refType="w" refFor="ch" refForName="picture_1" fact="1.21"/>
                <dgm:constr type="ctrY" for="ch" forName="picture_3" refType="h" refFor="ch" refForName="picture_1" fact="0.8125"/>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Lst>
            </dgm:if>
            <dgm:else name="Name11">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75"/>
                <dgm:constr type="h" for="ch" forName="picture_2" refType="h" refFor="ch" refForName="picture_1" fact="0.375"/>
                <dgm:constr type="r" for="ch" forName="picture_2" refType="w"/>
                <dgm:constr type="rOff" for="ch" forName="picture_2" refType="w" refFor="ch" refForName="picture_1" fact="-1.21"/>
                <dgm:constr type="ctrY" for="ch" forName="picture_2" refType="h" refFor="ch" refForName="picture_1" fact="0.187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375"/>
                <dgm:constr type="h" for="ch" forName="picture_3" refType="h" refFor="ch" refForName="picture_1" fact="0.375"/>
                <dgm:constr type="r" for="ch" forName="picture_3" refType="w"/>
                <dgm:constr type="rOff" for="ch" forName="picture_3" refType="w" refFor="ch" refForName="picture_1" fact="-1.21"/>
                <dgm:constr type="ctrY" for="ch" forName="picture_3" refType="h" refFor="ch" refForName="picture_1" fact="0.8125"/>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Lst>
            </dgm:else>
          </dgm:choose>
        </dgm:if>
        <dgm:if name="Name12" axis="ch" ptType="node" func="cnt" op="lte" val="4">
          <dgm:choose name="Name13">
            <dgm:if name="Name14"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
                <dgm:constr type="h" for="ch" forName="picture_2" refType="h" refFor="ch" refForName="picture_1" fact="0.3"/>
                <dgm:constr type="l" for="ch" forName="picture_2" refType="w" refFor="ch" refForName="picture_1" fact="1.354"/>
                <dgm:constr type="ctrY" for="ch" forName="picture_2" refType="h" refFor="ch" refForName="picture_1" fact="0.1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3"/>
                <dgm:constr type="h" for="ch" forName="picture_3" refType="h" refFor="ch" refForName="picture_1" fact="0.3"/>
                <dgm:constr type="l" for="ch" forName="picture_3" refType="w" refFor="ch" refForName="picture_1" fact="1.21"/>
                <dgm:constr type="ctrY" for="ch" forName="picture_3" refType="h" refFor="ch" refForName="picture_1" fact="0.5"/>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3"/>
                <dgm:constr type="h" for="ch" forName="picture_4" refType="h" refFor="ch" refForName="picture_1" fact="0.3"/>
                <dgm:constr type="l" for="ch" forName="picture_4" refType="w" refFor="ch" refForName="picture_1" fact="1.354"/>
                <dgm:constr type="ctrY" for="ch" forName="picture_4" refType="h" refFor="ch" refForName="picture_1" fact="0.85"/>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Lst>
            </dgm:if>
            <dgm:else name="Name15">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
                <dgm:constr type="h" for="ch" forName="picture_2" refType="h" refFor="ch" refForName="picture_1" fact="0.3"/>
                <dgm:constr type="r" for="ch" forName="picture_2" refType="w"/>
                <dgm:constr type="rOff" for="ch" forName="picture_2" refType="w" refFor="ch" refForName="picture_1" fact="-1.354"/>
                <dgm:constr type="ctrY" for="ch" forName="picture_2" refType="h" refFor="ch" refForName="picture_1" fact="0.1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3"/>
                <dgm:constr type="h" for="ch" forName="picture_3" refType="h" refFor="ch" refForName="picture_1" fact="0.3"/>
                <dgm:constr type="r" for="ch" forName="picture_3" refType="w"/>
                <dgm:constr type="rOff" for="ch" forName="picture_3" refType="w" refFor="ch" refForName="picture_1" fact="-1.21"/>
                <dgm:constr type="ctrY" for="ch" forName="picture_3" refType="h" refFor="ch" refForName="picture_1" fact="0.5"/>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3"/>
                <dgm:constr type="h" for="ch" forName="picture_4" refType="h" refFor="ch" refForName="picture_1" fact="0.3"/>
                <dgm:constr type="r" for="ch" forName="picture_4" refType="w"/>
                <dgm:constr type="rOff" for="ch" forName="picture_4" refType="w" refFor="ch" refForName="picture_1" fact="-1.354"/>
                <dgm:constr type="ctrY" for="ch" forName="picture_4" refType="h" refFor="ch" refForName="picture_1" fact="0.85"/>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Lst>
            </dgm:else>
          </dgm:choose>
        </dgm:if>
        <dgm:if name="Name16" axis="ch" ptType="node" func="cnt" op="lte" val="5">
          <dgm:choose name="Name17">
            <dgm:if name="Name18"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22"/>
                <dgm:constr type="h" for="ch" forName="picture_2" refType="h" refFor="ch" refForName="picture_1" fact="0.22"/>
                <dgm:constr type="l" for="ch" forName="picture_2" refType="w" refFor="ch" refForName="picture_1" fact="1.375"/>
                <dgm:constr type="ctrY" for="ch" forName="picture_2" refType="h" refFor="ch" refForName="picture_1" fact="0.11"/>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22"/>
                <dgm:constr type="h" for="ch" forName="picture_3" refType="h" refFor="ch" refForName="picture_1" fact="0.22"/>
                <dgm:constr type="l" for="ch" forName="picture_3" refType="w" refFor="ch" refForName="picture_1" fact="1.21"/>
                <dgm:constr type="ctrY" for="ch" forName="picture_3" refType="h" refFor="ch" refForName="picture_1" fact="0.353"/>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22"/>
                <dgm:constr type="h" for="ch" forName="picture_4" refType="h" refFor="ch" refForName="picture_1" fact="0.22"/>
                <dgm:constr type="l" for="ch" forName="picture_4" refType="w" refFor="ch" refForName="picture_1" fact="1.21"/>
                <dgm:constr type="ctrY" for="ch" forName="picture_4" refType="h" refFor="ch" refForName="picture_1" fact="0.647"/>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22"/>
                <dgm:constr type="h" for="ch" forName="picture_5" refType="h" refFor="ch" refForName="picture_1" fact="0.22"/>
                <dgm:constr type="l" for="ch" forName="picture_5" refType="w" refFor="ch" refForName="picture_1" fact="1.375"/>
                <dgm:constr type="ctrY" for="ch" forName="picture_5" refType="h" refFor="ch" refForName="picture_1" fact="0.89"/>
                <dgm:constr type="l" for="ch" forName="line_5" refType="ctrX" refFor="ch" refForName="picture_1"/>
                <dgm:constr type="h" for="ch" forName="line_5"/>
                <dgm:constr type="r" for="ch" forName="line_5" refType="ctrX" refFor="ch" refForName="picture_5"/>
                <dgm:constr type="ctrY" for="ch" forName="line_5" refType="ctrY" refFor="ch" refForName="picture_5"/>
                <dgm:constr type="r" for="ch" forName="textparent_5" refType="w"/>
                <dgm:constr type="h" for="ch" forName="textparent_5" refType="h" refFor="ch" refForName="picture_5"/>
                <dgm:constr type="l" for="ch" forName="textparent_5" refType="r" refFor="ch" refForName="picture_5"/>
                <dgm:constr type="ctrY" for="ch" forName="textparent_5" refType="ctrY" refFor="ch" refForName="picture_5"/>
                <dgm:constr type="primFontSz" for="des" forName="text_5" refType="primFontSz" refFor="des" refForName="text_2" op="equ"/>
              </dgm:constrLst>
            </dgm:if>
            <dgm:else name="Name19">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22"/>
                <dgm:constr type="h" for="ch" forName="picture_2" refType="h" refFor="ch" refForName="picture_1" fact="0.22"/>
                <dgm:constr type="r" for="ch" forName="picture_2" refType="w"/>
                <dgm:constr type="rOff" for="ch" forName="picture_2" refType="w" refFor="ch" refForName="picture_1" fact="-1.375"/>
                <dgm:constr type="ctrY" for="ch" forName="picture_2" refType="h" refFor="ch" refForName="picture_1" fact="0.11"/>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22"/>
                <dgm:constr type="h" for="ch" forName="picture_3" refType="h" refFor="ch" refForName="picture_1" fact="0.22"/>
                <dgm:constr type="r" for="ch" forName="picture_3" refType="w"/>
                <dgm:constr type="rOff" for="ch" forName="picture_3" refType="w" refFor="ch" refForName="picture_1" fact="-1.21"/>
                <dgm:constr type="ctrY" for="ch" forName="picture_3" refType="h" refFor="ch" refForName="picture_1" fact="0.353"/>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22"/>
                <dgm:constr type="h" for="ch" forName="picture_4" refType="h" refFor="ch" refForName="picture_1" fact="0.22"/>
                <dgm:constr type="r" for="ch" forName="picture_4" refType="w"/>
                <dgm:constr type="rOff" for="ch" forName="picture_4" refType="w" refFor="ch" refForName="picture_1" fact="-1.21"/>
                <dgm:constr type="ctrY" for="ch" forName="picture_4" refType="h" refFor="ch" refForName="picture_1" fact="0.647"/>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22"/>
                <dgm:constr type="h" for="ch" forName="picture_5" refType="h" refFor="ch" refForName="picture_1" fact="0.22"/>
                <dgm:constr type="r" for="ch" forName="picture_5" refType="w"/>
                <dgm:constr type="rOff" for="ch" forName="picture_5" refType="w" refFor="ch" refForName="picture_1" fact="-1.375"/>
                <dgm:constr type="ctrY" for="ch" forName="picture_5" refType="h" refFor="ch" refForName="picture_1" fact="0.89"/>
                <dgm:constr type="r" for="ch" forName="line_5" refType="ctrX" refFor="ch" refForName="picture_1"/>
                <dgm:constr type="h" for="ch" forName="line_5"/>
                <dgm:constr type="l" for="ch" forName="line_5" refType="ctrX" refFor="ch" refForName="picture_5"/>
                <dgm:constr type="ctrY" for="ch" forName="line_5" refType="ctrY" refFor="ch" refForName="picture_5"/>
                <dgm:constr type="l" for="ch" forName="textparent_5"/>
                <dgm:constr type="h" for="ch" forName="textparent_5" refType="h" refFor="ch" refForName="picture_5"/>
                <dgm:constr type="r" for="ch" forName="textparent_5" refType="l" refFor="ch" refForName="picture_5"/>
                <dgm:constr type="ctrY" for="ch" forName="textparent_5" refType="ctrY" refFor="ch" refForName="picture_5"/>
                <dgm:constr type="primFontSz" for="des" forName="text_5" refType="primFontSz" refFor="des" refForName="text_2" op="equ"/>
              </dgm:constrLst>
            </dgm:else>
          </dgm:choose>
        </dgm:if>
        <dgm:if name="Name20" axis="ch" ptType="node" func="cnt" op="lte" val="6">
          <dgm:choose name="Name21">
            <dgm:if name="Name22"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8"/>
                <dgm:constr type="h" for="ch" forName="picture_2" refType="h" refFor="ch" refForName="picture_1" fact="0.18"/>
                <dgm:constr type="l" for="ch" forName="picture_2" refType="w" refFor="ch" refForName="picture_1" fact="1.4238"/>
                <dgm:constr type="ctrY" for="ch" forName="picture_2" refType="h" refFor="ch" refForName="picture_1" fact="0.09"/>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18"/>
                <dgm:constr type="h" for="ch" forName="picture_3" refType="h" refFor="ch" refForName="picture_1" fact="0.18"/>
                <dgm:constr type="l" for="ch" forName="picture_3" refType="w" refFor="ch" refForName="picture_1" fact="1.2667"/>
                <dgm:constr type="ctrY" for="ch" forName="picture_3" refType="h" refFor="ch" refForName="picture_1" fact="0.261"/>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8"/>
                <dgm:constr type="h" for="ch" forName="picture_4" refType="h" refFor="ch" refForName="picture_1" fact="0.18"/>
                <dgm:constr type="l" for="ch" forName="picture_4" refType="w" refFor="ch" refForName="picture_1" fact="1.21"/>
                <dgm:constr type="ctrY" for="ch" forName="picture_4" refType="h" refFor="ch" refForName="picture_1" fact="0.5"/>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8"/>
                <dgm:constr type="h" for="ch" forName="picture_5" refType="h" refFor="ch" refForName="picture_1" fact="0.18"/>
                <dgm:constr type="l" for="ch" forName="picture_5" refType="w" refFor="ch" refForName="picture_1" fact="1.2667"/>
                <dgm:constr type="ctrY" for="ch" forName="picture_5" refType="h" refFor="ch" refForName="picture_1" fact="0.739"/>
                <dgm:constr type="l" for="ch" forName="line_5" refType="ctrX" refFor="ch" refForName="picture_1"/>
                <dgm:constr type="h" for="ch" forName="line_5"/>
                <dgm:constr type="r" for="ch" forName="line_5" refType="ctrX" refFor="ch" refForName="picture_5"/>
                <dgm:constr type="ctrY" for="ch" forName="line_5" refType="ctrY" refFor="ch" refForName="picture_5"/>
                <dgm:constr type="r" for="ch" forName="textparent_5" refType="w"/>
                <dgm:constr type="h" for="ch" forName="textparent_5" refType="h" refFor="ch" refForName="picture_5"/>
                <dgm:constr type="l" for="ch" forName="textparent_5" refType="r"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8"/>
                <dgm:constr type="h" for="ch" forName="picture_6" refType="h" refFor="ch" refForName="picture_1" fact="0.18"/>
                <dgm:constr type="l" for="ch" forName="picture_6" refType="w" refFor="ch" refForName="picture_1" fact="1.4238"/>
                <dgm:constr type="ctrY" for="ch" forName="picture_6" refType="h" refFor="ch" refForName="picture_1" fact="0.91"/>
                <dgm:constr type="l" for="ch" forName="line_6" refType="ctrX" refFor="ch" refForName="picture_1"/>
                <dgm:constr type="h" for="ch" forName="line_6"/>
                <dgm:constr type="r" for="ch" forName="line_6" refType="ctrX" refFor="ch" refForName="picture_6"/>
                <dgm:constr type="ctrY" for="ch" forName="line_6" refType="ctrY" refFor="ch" refForName="picture_6"/>
                <dgm:constr type="r" for="ch" forName="textparent_6" refType="w"/>
                <dgm:constr type="h" for="ch" forName="textparent_6" refType="h" refFor="ch" refForName="picture_6"/>
                <dgm:constr type="l" for="ch" forName="textparent_6" refType="r" refFor="ch" refForName="picture_6"/>
                <dgm:constr type="ctrY" for="ch" forName="textparent_6" refType="ctrY" refFor="ch" refForName="picture_6"/>
                <dgm:constr type="primFontSz" for="des" forName="text_6" refType="primFontSz" refFor="des" refForName="text_2" op="equ"/>
              </dgm:constrLst>
            </dgm:if>
            <dgm:else name="Name23">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8"/>
                <dgm:constr type="h" for="ch" forName="picture_2" refType="h" refFor="ch" refForName="picture_1" fact="0.18"/>
                <dgm:constr type="r" for="ch" forName="picture_2" refType="w"/>
                <dgm:constr type="rOff" for="ch" forName="picture_2" refType="w" refFor="ch" refForName="picture_1" fact="-1.4238"/>
                <dgm:constr type="ctrY" for="ch" forName="picture_2" refType="h" refFor="ch" refForName="picture_1" fact="0.09"/>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18"/>
                <dgm:constr type="h" for="ch" forName="picture_3" refType="h" refFor="ch" refForName="picture_1" fact="0.18"/>
                <dgm:constr type="r" for="ch" forName="picture_3" refType="w"/>
                <dgm:constr type="rOff" for="ch" forName="picture_3" refType="w" refFor="ch" refForName="picture_1" fact="-1.2667"/>
                <dgm:constr type="ctrY" for="ch" forName="picture_3" refType="h" refFor="ch" refForName="picture_1" fact="0.261"/>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8"/>
                <dgm:constr type="h" for="ch" forName="picture_4" refType="h" refFor="ch" refForName="picture_1" fact="0.18"/>
                <dgm:constr type="r" for="ch" forName="picture_4" refType="w"/>
                <dgm:constr type="rOff" for="ch" forName="picture_4" refType="w" refFor="ch" refForName="picture_1" fact="-1.21"/>
                <dgm:constr type="ctrY" for="ch" forName="picture_4" refType="h" refFor="ch" refForName="picture_1" fact="0.5"/>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8"/>
                <dgm:constr type="h" for="ch" forName="picture_5" refType="h" refFor="ch" refForName="picture_1" fact="0.18"/>
                <dgm:constr type="r" for="ch" forName="picture_5" refType="w"/>
                <dgm:constr type="rOff" for="ch" forName="picture_5" refType="w" refFor="ch" refForName="picture_1" fact="-1.2667"/>
                <dgm:constr type="ctrY" for="ch" forName="picture_5" refType="h" refFor="ch" refForName="picture_1" fact="0.739"/>
                <dgm:constr type="r" for="ch" forName="line_5" refType="ctrX" refFor="ch" refForName="picture_1"/>
                <dgm:constr type="h" for="ch" forName="line_5"/>
                <dgm:constr type="l" for="ch" forName="line_5" refType="ctrX" refFor="ch" refForName="picture_5"/>
                <dgm:constr type="ctrY" for="ch" forName="line_5" refType="ctrY" refFor="ch" refForName="picture_5"/>
                <dgm:constr type="l" for="ch" forName="textparent_5"/>
                <dgm:constr type="h" for="ch" forName="textparent_5" refType="h" refFor="ch" refForName="picture_5"/>
                <dgm:constr type="r" for="ch" forName="textparent_5" refType="l"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8"/>
                <dgm:constr type="h" for="ch" forName="picture_6" refType="h" refFor="ch" refForName="picture_1" fact="0.18"/>
                <dgm:constr type="r" for="ch" forName="picture_6" refType="w"/>
                <dgm:constr type="rOff" for="ch" forName="picture_6" refType="w" refFor="ch" refForName="picture_1" fact="-1.4238"/>
                <dgm:constr type="ctrY" for="ch" forName="picture_6" refType="h" refFor="ch" refForName="picture_1" fact="0.91"/>
                <dgm:constr type="r" for="ch" forName="line_6" refType="ctrX" refFor="ch" refForName="picture_1"/>
                <dgm:constr type="h" for="ch" forName="line_6"/>
                <dgm:constr type="l" for="ch" forName="line_6" refType="ctrX" refFor="ch" refForName="picture_6"/>
                <dgm:constr type="ctrY" for="ch" forName="line_6" refType="ctrY" refFor="ch" refForName="picture_6"/>
                <dgm:constr type="l" for="ch" forName="textparent_6"/>
                <dgm:constr type="h" for="ch" forName="textparent_6" refType="h" refFor="ch" refForName="picture_6"/>
                <dgm:constr type="r" for="ch" forName="textparent_6" refType="l" refFor="ch" refForName="picture_6"/>
                <dgm:constr type="ctrY" for="ch" forName="textparent_6" refType="ctrY" refFor="ch" refForName="picture_6"/>
                <dgm:constr type="primFontSz" for="des" forName="text_6" refType="primFontSz" refFor="des" refForName="text_2" op="equ"/>
              </dgm:constrLst>
            </dgm:else>
          </dgm:choose>
        </dgm:if>
        <dgm:else name="Name24">
          <dgm:choose name="Name25">
            <dgm:if name="Name26"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5"/>
                <dgm:constr type="h" for="ch" forName="picture_2" refType="h" refFor="ch" refForName="picture_1" fact="0.15"/>
                <dgm:constr type="l" for="ch" forName="picture_2" refType="w" refFor="ch" refForName="picture_1" fact="1.4363"/>
                <dgm:constr type="ctrY" for="ch" forName="picture_2" refType="h" refFor="ch" refForName="picture_1" fact="0.07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15"/>
                <dgm:constr type="h" for="ch" forName="picture_3" refType="h" refFor="ch" refForName="picture_1" fact="0.15"/>
                <dgm:constr type="l" for="ch" forName="picture_3" refType="w" refFor="ch" refForName="picture_1" fact="1.2898"/>
                <dgm:constr type="ctrY" for="ch" forName="picture_3" refType="h" refFor="ch" refForName="picture_1" fact="0.227"/>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5"/>
                <dgm:constr type="h" for="ch" forName="picture_4" refType="h" refFor="ch" refForName="picture_1" fact="0.15"/>
                <dgm:constr type="l" for="ch" forName="picture_4" refType="w" refFor="ch" refForName="picture_1" fact="1.21"/>
                <dgm:constr type="ctrY" for="ch" forName="picture_4" refType="h" refFor="ch" refForName="picture_1" fact="0.405"/>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5"/>
                <dgm:constr type="h" for="ch" forName="picture_5" refType="h" refFor="ch" refForName="picture_1" fact="0.15"/>
                <dgm:constr type="l" for="ch" forName="picture_5" refType="w" refFor="ch" refForName="picture_1" fact="1.21"/>
                <dgm:constr type="ctrY" for="ch" forName="picture_5" refType="h" refFor="ch" refForName="picture_1" fact="0.595"/>
                <dgm:constr type="l" for="ch" forName="line_5" refType="ctrX" refFor="ch" refForName="picture_1"/>
                <dgm:constr type="h" for="ch" forName="line_5"/>
                <dgm:constr type="r" for="ch" forName="line_5" refType="ctrX" refFor="ch" refForName="picture_5"/>
                <dgm:constr type="ctrY" for="ch" forName="line_5" refType="ctrY" refFor="ch" refForName="picture_5"/>
                <dgm:constr type="r" for="ch" forName="textparent_5" refType="w"/>
                <dgm:constr type="h" for="ch" forName="textparent_5" refType="h" refFor="ch" refForName="picture_5"/>
                <dgm:constr type="l" for="ch" forName="textparent_5" refType="r"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5"/>
                <dgm:constr type="h" for="ch" forName="picture_6" refType="h" refFor="ch" refForName="picture_1" fact="0.15"/>
                <dgm:constr type="l" for="ch" forName="picture_6" refType="w" refFor="ch" refForName="picture_1" fact="1.2898"/>
                <dgm:constr type="ctrY" for="ch" forName="picture_6" refType="h" refFor="ch" refForName="picture_1" fact="0.773"/>
                <dgm:constr type="l" for="ch" forName="line_6" refType="ctrX" refFor="ch" refForName="picture_1"/>
                <dgm:constr type="h" for="ch" forName="line_6"/>
                <dgm:constr type="r" for="ch" forName="line_6" refType="ctrX" refFor="ch" refForName="picture_6"/>
                <dgm:constr type="ctrY" for="ch" forName="line_6" refType="ctrY" refFor="ch" refForName="picture_6"/>
                <dgm:constr type="r" for="ch" forName="textparent_6" refType="w"/>
                <dgm:constr type="h" for="ch" forName="textparent_6" refType="h" refFor="ch" refForName="picture_6"/>
                <dgm:constr type="l" for="ch" forName="textparent_6" refType="r" refFor="ch" refForName="picture_6"/>
                <dgm:constr type="ctrY" for="ch" forName="textparent_6" refType="ctrY" refFor="ch" refForName="picture_6"/>
                <dgm:constr type="primFontSz" for="des" forName="text_6" refType="primFontSz" refFor="des" refForName="text_2" op="equ"/>
                <dgm:constr type="w" for="ch" forName="picture_7" refType="w" refFor="ch" refForName="picture_1" fact="0.15"/>
                <dgm:constr type="h" for="ch" forName="picture_7" refType="h" refFor="ch" refForName="picture_1" fact="0.15"/>
                <dgm:constr type="l" for="ch" forName="picture_7" refType="w" refFor="ch" refForName="picture_1" fact="1.4363"/>
                <dgm:constr type="ctrY" for="ch" forName="picture_7" refType="h" refFor="ch" refForName="picture_1" fact="0.925"/>
                <dgm:constr type="l" for="ch" forName="line_7" refType="ctrX" refFor="ch" refForName="picture_1"/>
                <dgm:constr type="h" for="ch" forName="line_7"/>
                <dgm:constr type="r" for="ch" forName="line_7" refType="ctrX" refFor="ch" refForName="picture_7"/>
                <dgm:constr type="ctrY" for="ch" forName="line_7" refType="ctrY" refFor="ch" refForName="picture_7"/>
                <dgm:constr type="r" for="ch" forName="textparent_7" refType="w"/>
                <dgm:constr type="h" for="ch" forName="textparent_7" refType="h" refFor="ch" refForName="picture_7"/>
                <dgm:constr type="l" for="ch" forName="textparent_7" refType="r" refFor="ch" refForName="picture_7"/>
                <dgm:constr type="ctrY" for="ch" forName="textparent_7" refType="ctrY" refFor="ch" refForName="picture_7"/>
                <dgm:constr type="primFontSz" for="des" forName="text_7" refType="primFontSz" refFor="des" refForName="text_2" op="equ"/>
              </dgm:constrLst>
            </dgm:if>
            <dgm:else name="Name27">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5"/>
                <dgm:constr type="h" for="ch" forName="picture_2" refType="h" refFor="ch" refForName="picture_1" fact="0.15"/>
                <dgm:constr type="r" for="ch" forName="picture_2" refType="w"/>
                <dgm:constr type="rOff" for="ch" forName="picture_2" refType="w" refFor="ch" refForName="picture_1" fact="-1.4363"/>
                <dgm:constr type="ctrY" for="ch" forName="picture_2" refType="h" refFor="ch" refForName="picture_1" fact="0.07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15"/>
                <dgm:constr type="h" for="ch" forName="picture_3" refType="h" refFor="ch" refForName="picture_1" fact="0.15"/>
                <dgm:constr type="r" for="ch" forName="picture_3" refType="w"/>
                <dgm:constr type="rOff" for="ch" forName="picture_3" refType="w" refFor="ch" refForName="picture_1" fact="-1.2898"/>
                <dgm:constr type="ctrY" for="ch" forName="picture_3" refType="h" refFor="ch" refForName="picture_1" fact="0.227"/>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5"/>
                <dgm:constr type="h" for="ch" forName="picture_4" refType="h" refFor="ch" refForName="picture_1" fact="0.15"/>
                <dgm:constr type="r" for="ch" forName="picture_4" refType="w"/>
                <dgm:constr type="rOff" for="ch" forName="picture_4" refType="w" refFor="ch" refForName="picture_1" fact="-1.21"/>
                <dgm:constr type="ctrY" for="ch" forName="picture_4" refType="h" refFor="ch" refForName="picture_1" fact="0.405"/>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5"/>
                <dgm:constr type="h" for="ch" forName="picture_5" refType="h" refFor="ch" refForName="picture_1" fact="0.15"/>
                <dgm:constr type="r" for="ch" forName="picture_5" refType="w"/>
                <dgm:constr type="rOff" for="ch" forName="picture_5" refType="w" refFor="ch" refForName="picture_1" fact="-1.21"/>
                <dgm:constr type="ctrY" for="ch" forName="picture_5" refType="h" refFor="ch" refForName="picture_1" fact="0.595"/>
                <dgm:constr type="r" for="ch" forName="line_5" refType="ctrX" refFor="ch" refForName="picture_1"/>
                <dgm:constr type="h" for="ch" forName="line_5"/>
                <dgm:constr type="l" for="ch" forName="line_5" refType="ctrX" refFor="ch" refForName="picture_5"/>
                <dgm:constr type="ctrY" for="ch" forName="line_5" refType="ctrY" refFor="ch" refForName="picture_5"/>
                <dgm:constr type="l" for="ch" forName="textparent_5"/>
                <dgm:constr type="h" for="ch" forName="textparent_5" refType="h" refFor="ch" refForName="picture_5"/>
                <dgm:constr type="r" for="ch" forName="textparent_5" refType="l"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5"/>
                <dgm:constr type="h" for="ch" forName="picture_6" refType="h" refFor="ch" refForName="picture_1" fact="0.15"/>
                <dgm:constr type="r" for="ch" forName="picture_6" refType="w"/>
                <dgm:constr type="rOff" for="ch" forName="picture_6" refType="w" refFor="ch" refForName="picture_1" fact="-1.2898"/>
                <dgm:constr type="ctrY" for="ch" forName="picture_6" refType="h" refFor="ch" refForName="picture_1" fact="0.773"/>
                <dgm:constr type="r" for="ch" forName="line_6" refType="ctrX" refFor="ch" refForName="picture_1"/>
                <dgm:constr type="h" for="ch" forName="line_6"/>
                <dgm:constr type="l" for="ch" forName="line_6" refType="ctrX" refFor="ch" refForName="picture_6"/>
                <dgm:constr type="ctrY" for="ch" forName="line_6" refType="ctrY" refFor="ch" refForName="picture_6"/>
                <dgm:constr type="l" for="ch" forName="textparent_6"/>
                <dgm:constr type="h" for="ch" forName="textparent_6" refType="h" refFor="ch" refForName="picture_6"/>
                <dgm:constr type="r" for="ch" forName="textparent_6" refType="l" refFor="ch" refForName="picture_6"/>
                <dgm:constr type="ctrY" for="ch" forName="textparent_6" refType="ctrY" refFor="ch" refForName="picture_6"/>
                <dgm:constr type="primFontSz" for="des" forName="text_6" refType="primFontSz" refFor="des" refForName="text_2" op="equ"/>
                <dgm:constr type="w" for="ch" forName="picture_7" refType="w" refFor="ch" refForName="picture_1" fact="0.15"/>
                <dgm:constr type="h" for="ch" forName="picture_7" refType="h" refFor="ch" refForName="picture_1" fact="0.15"/>
                <dgm:constr type="r" for="ch" forName="picture_7" refType="w"/>
                <dgm:constr type="rOff" for="ch" forName="picture_7" refType="w" refFor="ch" refForName="picture_1" fact="-1.4363"/>
                <dgm:constr type="ctrY" for="ch" forName="picture_7" refType="h" refFor="ch" refForName="picture_1" fact="0.925"/>
                <dgm:constr type="r" for="ch" forName="line_7" refType="ctrX" refFor="ch" refForName="picture_1"/>
                <dgm:constr type="h" for="ch" forName="line_7"/>
                <dgm:constr type="l" for="ch" forName="line_7" refType="ctrX" refFor="ch" refForName="picture_7"/>
                <dgm:constr type="ctrY" for="ch" forName="line_7" refType="ctrY" refFor="ch" refForName="picture_7"/>
                <dgm:constr type="l" for="ch" forName="textparent_7"/>
                <dgm:constr type="h" for="ch" forName="textparent_7" refType="h" refFor="ch" refForName="picture_7"/>
                <dgm:constr type="r" for="ch" forName="textparent_7" refType="l" refFor="ch" refForName="picture_7"/>
                <dgm:constr type="ctrY" for="ch" forName="textparent_7" refType="ctrY" refFor="ch" refForName="picture_7"/>
                <dgm:constr type="primFontSz" for="des" forName="text_7" refType="primFontSz" refFor="des" refForName="text_2" op="equ"/>
              </dgm:constrLst>
            </dgm:else>
          </dgm:choose>
        </dgm:else>
      </dgm:choose>
      <dgm:forEach name="wrapper" axis="self" ptType="parTrans">
        <dgm:forEach name="wrapper2" axis="self" ptType="sibTrans" st="2">
          <dgm:forEach name="pictureRepeat" axis="self">
            <dgm:layoutNode name="pictureRepeatNode" styleLbl="alignImgPlace1">
              <dgm:alg type="sp"/>
              <dgm:shape xmlns:r="http://schemas.openxmlformats.org/officeDocument/2006/relationships" type="ellipse" r:blip="" blipPhldr="1">
                <dgm:adjLst/>
              </dgm:shape>
              <dgm:presOf axis="self"/>
            </dgm:layoutNode>
          </dgm:forEach>
        </dgm:forEach>
      </dgm:forEach>
      <dgm:forEach name="Name28" axis="ch" ptType="sibTrans" hideLastTrans="0" cnt="1">
        <dgm:layoutNode name="picture_1">
          <dgm:alg type="sp"/>
          <dgm:shape xmlns:r="http://schemas.openxmlformats.org/officeDocument/2006/relationships" r:blip="">
            <dgm:adjLst/>
          </dgm:shape>
          <dgm:presOf/>
          <dgm:constrLst/>
          <dgm:forEach name="Name29" ref="pictureRepeat"/>
        </dgm:layoutNode>
      </dgm:forEach>
      <dgm:forEach name="Name30" axis="ch" ptType="node" cnt="1">
        <dgm:layoutNode name="text_1" styleLbl="node1">
          <dgm:varLst>
            <dgm:bulletEnabled val="1"/>
          </dgm:varLst>
          <dgm:alg type="tx">
            <dgm:param type="txAnchorVert" val="b"/>
            <dgm:param type="txAnchorVertCh" val="b"/>
            <dgm:param type="parTxRTLAlign" val="r"/>
            <dgm:param type="shpTxRTLAlignCh" val="r"/>
          </dgm:alg>
          <dgm:shape xmlns:r="http://schemas.openxmlformats.org/officeDocument/2006/relationships" type="rect" r:blip="" hideGeom="1">
            <dgm:adjLst/>
          </dgm:shape>
          <dgm:presOf axis="desOrSelf" ptType="node"/>
          <dgm:constrLst>
            <dgm:constr type="primFontSz" val="65"/>
            <dgm:constr type="lMarg"/>
            <dgm:constr type="rMarg"/>
            <dgm:constr type="tMarg"/>
            <dgm:constr type="bMarg"/>
          </dgm:constrLst>
          <dgm:ruleLst>
            <dgm:rule type="primFontSz" val="5" fact="NaN" max="NaN"/>
          </dgm:ruleLst>
        </dgm:layoutNode>
      </dgm:forEach>
      <dgm:forEach name="Name31" axis="ch" ptType="sibTrans" hideLastTrans="0" st="2" cnt="1">
        <dgm:layoutNode name="picture_2">
          <dgm:alg type="sp"/>
          <dgm:shape xmlns:r="http://schemas.openxmlformats.org/officeDocument/2006/relationships" r:blip="">
            <dgm:adjLst/>
          </dgm:shape>
          <dgm:presOf/>
          <dgm:constrLst/>
          <dgm:forEach name="Name32" ref="pictureRepeat"/>
        </dgm:layoutNode>
      </dgm:forEach>
      <dgm:forEach name="Name33" axis="ch" ptType="node" st="2" cnt="1">
        <dgm:layoutNode name="line_2" styleLbl="parChTrans1D1">
          <dgm:alg type="sp"/>
          <dgm:shape xmlns:r="http://schemas.openxmlformats.org/officeDocument/2006/relationships" type="line" r:blip="" zOrderOff="-100">
            <dgm:adjLst/>
          </dgm:shape>
          <dgm:presOf/>
        </dgm:layoutNode>
        <dgm:layoutNode name="textparent_2">
          <dgm:choose name="Name34">
            <dgm:if name="Name35" func="var" arg="dir" op="equ" val="norm">
              <dgm:alg type="lin">
                <dgm:param type="horzAlign" val="l"/>
              </dgm:alg>
            </dgm:if>
            <dgm:else name="Name36">
              <dgm:alg type="lin">
                <dgm:param type="horzAlign" val="r"/>
              </dgm:alg>
            </dgm:else>
          </dgm:choose>
          <dgm:shape xmlns:r="http://schemas.openxmlformats.org/officeDocument/2006/relationships" type="rect" r:blip="" hideGeom="1">
            <dgm:adjLst/>
          </dgm:shape>
          <dgm:constrLst>
            <dgm:constr type="userW" for="ch" forName="text_2" refType="w"/>
            <dgm:constr type="h" for="ch" forName="text_2" refType="h"/>
          </dgm:constrLst>
          <dgm:presOf/>
          <dgm:layoutNode name="text_2" styleLbl="revTx">
            <dgm:varLst>
              <dgm:bulletEnabled val="1"/>
            </dgm:varLst>
            <dgm:choose name="Name37">
              <dgm:if name="Name38" func="var" arg="dir" op="equ" val="norm">
                <dgm:alg type="tx">
                  <dgm:param type="parTxLTRAlign" val="l"/>
                  <dgm:param type="shpTxLTRAlignCh" val="l"/>
                  <dgm:param type="parTxRTLAlign" val="r"/>
                  <dgm:param type="shpTxRTLAlignCh" val="r"/>
                </dgm:alg>
              </dgm:if>
              <dgm:else name="Name39">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40" axis="ch" ptType="sibTrans" hideLastTrans="0" st="3" cnt="1">
        <dgm:layoutNode name="picture_3">
          <dgm:alg type="sp"/>
          <dgm:shape xmlns:r="http://schemas.openxmlformats.org/officeDocument/2006/relationships" r:blip="">
            <dgm:adjLst/>
          </dgm:shape>
          <dgm:presOf/>
          <dgm:constrLst/>
          <dgm:forEach name="Name41" ref="pictureRepeat"/>
        </dgm:layoutNode>
      </dgm:forEach>
      <dgm:forEach name="Name42" axis="ch" ptType="node" st="3" cnt="1">
        <dgm:layoutNode name="line_3" styleLbl="parChTrans1D1">
          <dgm:alg type="sp"/>
          <dgm:shape xmlns:r="http://schemas.openxmlformats.org/officeDocument/2006/relationships" type="line" r:blip="" zOrderOff="-100">
            <dgm:adjLst/>
          </dgm:shape>
          <dgm:presOf/>
        </dgm:layoutNode>
        <dgm:layoutNode name="textparent_3">
          <dgm:choose name="Name43">
            <dgm:if name="Name44" func="var" arg="dir" op="equ" val="norm">
              <dgm:alg type="lin">
                <dgm:param type="horzAlign" val="l"/>
              </dgm:alg>
            </dgm:if>
            <dgm:else name="Name45">
              <dgm:alg type="lin">
                <dgm:param type="horzAlign" val="r"/>
              </dgm:alg>
            </dgm:else>
          </dgm:choose>
          <dgm:shape xmlns:r="http://schemas.openxmlformats.org/officeDocument/2006/relationships" type="rect" r:blip="" hideGeom="1">
            <dgm:adjLst/>
          </dgm:shape>
          <dgm:constrLst>
            <dgm:constr type="userW" for="ch" forName="text_3" refType="w"/>
            <dgm:constr type="h" for="ch" forName="text_3" refType="h"/>
          </dgm:constrLst>
          <dgm:presOf/>
          <dgm:layoutNode name="text_3" styleLbl="revTx">
            <dgm:varLst>
              <dgm:bulletEnabled val="1"/>
            </dgm:varLst>
            <dgm:choose name="Name46">
              <dgm:if name="Name47" func="var" arg="dir" op="equ" val="norm">
                <dgm:alg type="tx">
                  <dgm:param type="parTxLTRAlign" val="l"/>
                  <dgm:param type="shpTxLTRAlignCh" val="l"/>
                  <dgm:param type="parTxRTLAlign" val="r"/>
                  <dgm:param type="shpTxRTLAlignCh" val="r"/>
                </dgm:alg>
              </dgm:if>
              <dgm:else name="Name48">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49" axis="ch" ptType="sibTrans" hideLastTrans="0" st="4" cnt="1">
        <dgm:layoutNode name="picture_4">
          <dgm:alg type="sp"/>
          <dgm:shape xmlns:r="http://schemas.openxmlformats.org/officeDocument/2006/relationships" r:blip="">
            <dgm:adjLst/>
          </dgm:shape>
          <dgm:presOf/>
          <dgm:constrLst/>
          <dgm:forEach name="Name50" ref="pictureRepeat"/>
        </dgm:layoutNode>
      </dgm:forEach>
      <dgm:forEach name="Name51" axis="ch" ptType="node" st="4" cnt="1">
        <dgm:layoutNode name="line_4" styleLbl="parChTrans1D1">
          <dgm:alg type="sp"/>
          <dgm:shape xmlns:r="http://schemas.openxmlformats.org/officeDocument/2006/relationships" type="line" r:blip="" zOrderOff="-100">
            <dgm:adjLst/>
          </dgm:shape>
          <dgm:presOf/>
        </dgm:layoutNode>
        <dgm:layoutNode name="textparent_4">
          <dgm:choose name="Name52">
            <dgm:if name="Name53" func="var" arg="dir" op="equ" val="norm">
              <dgm:alg type="lin">
                <dgm:param type="horzAlign" val="l"/>
              </dgm:alg>
            </dgm:if>
            <dgm:else name="Name54">
              <dgm:alg type="lin">
                <dgm:param type="horzAlign" val="r"/>
              </dgm:alg>
            </dgm:else>
          </dgm:choose>
          <dgm:shape xmlns:r="http://schemas.openxmlformats.org/officeDocument/2006/relationships" type="rect" r:blip="" hideGeom="1">
            <dgm:adjLst/>
          </dgm:shape>
          <dgm:constrLst>
            <dgm:constr type="userW" for="ch" forName="text_4" refType="w"/>
            <dgm:constr type="h" for="ch" forName="text_4" refType="h"/>
          </dgm:constrLst>
          <dgm:presOf/>
          <dgm:layoutNode name="text_4" styleLbl="revTx">
            <dgm:varLst>
              <dgm:bulletEnabled val="1"/>
            </dgm:varLst>
            <dgm:choose name="Name55">
              <dgm:if name="Name56" func="var" arg="dir" op="equ" val="norm">
                <dgm:alg type="tx">
                  <dgm:param type="parTxLTRAlign" val="l"/>
                  <dgm:param type="shpTxLTRAlignCh" val="l"/>
                  <dgm:param type="parTxRTLAlign" val="r"/>
                  <dgm:param type="shpTxRTLAlignCh" val="r"/>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58" axis="ch" ptType="sibTrans" hideLastTrans="0" st="5" cnt="1">
        <dgm:layoutNode name="picture_5">
          <dgm:alg type="sp"/>
          <dgm:shape xmlns:r="http://schemas.openxmlformats.org/officeDocument/2006/relationships" r:blip="">
            <dgm:adjLst/>
          </dgm:shape>
          <dgm:presOf/>
          <dgm:constrLst/>
          <dgm:forEach name="Name59" ref="pictureRepeat"/>
        </dgm:layoutNode>
      </dgm:forEach>
      <dgm:forEach name="Name60" axis="ch" ptType="node" st="5" cnt="1">
        <dgm:layoutNode name="line_5" styleLbl="parChTrans1D1">
          <dgm:alg type="sp"/>
          <dgm:shape xmlns:r="http://schemas.openxmlformats.org/officeDocument/2006/relationships" type="line" r:blip="" zOrderOff="-100">
            <dgm:adjLst/>
          </dgm:shape>
          <dgm:presOf/>
        </dgm:layoutNode>
        <dgm:layoutNode name="textparent_5">
          <dgm:choose name="Name61">
            <dgm:if name="Name62" func="var" arg="dir" op="equ" val="norm">
              <dgm:alg type="lin">
                <dgm:param type="horzAlign" val="l"/>
              </dgm:alg>
            </dgm:if>
            <dgm:else name="Name63">
              <dgm:alg type="lin">
                <dgm:param type="horzAlign" val="r"/>
              </dgm:alg>
            </dgm:else>
          </dgm:choose>
          <dgm:shape xmlns:r="http://schemas.openxmlformats.org/officeDocument/2006/relationships" type="rect" r:blip="" hideGeom="1">
            <dgm:adjLst/>
          </dgm:shape>
          <dgm:constrLst>
            <dgm:constr type="userW" for="ch" forName="text_5" refType="w"/>
            <dgm:constr type="h" for="ch" forName="text_5" refType="h"/>
          </dgm:constrLst>
          <dgm:presOf/>
          <dgm:layoutNode name="text_5" styleLbl="revTx">
            <dgm:varLst>
              <dgm:bulletEnabled val="1"/>
            </dgm:varLst>
            <dgm:choose name="Name64">
              <dgm:if name="Name65" func="var" arg="dir" op="equ" val="norm">
                <dgm:alg type="tx">
                  <dgm:param type="parTxLTRAlign" val="l"/>
                  <dgm:param type="shpTxLTRAlignCh" val="l"/>
                  <dgm:param type="parTxRTLAlign" val="r"/>
                  <dgm:param type="shpTxRTLAlignCh" val="r"/>
                </dgm:alg>
              </dgm:if>
              <dgm:else name="Name66">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67" axis="ch" ptType="sibTrans" hideLastTrans="0" st="6" cnt="1">
        <dgm:layoutNode name="picture_6">
          <dgm:alg type="sp"/>
          <dgm:shape xmlns:r="http://schemas.openxmlformats.org/officeDocument/2006/relationships" r:blip="">
            <dgm:adjLst/>
          </dgm:shape>
          <dgm:presOf/>
          <dgm:constrLst/>
          <dgm:forEach name="Name68" ref="pictureRepeat"/>
        </dgm:layoutNode>
      </dgm:forEach>
      <dgm:forEach name="Name69" axis="ch" ptType="node" st="6" cnt="1">
        <dgm:layoutNode name="line_6" styleLbl="parChTrans1D1">
          <dgm:alg type="sp"/>
          <dgm:shape xmlns:r="http://schemas.openxmlformats.org/officeDocument/2006/relationships" type="line" r:blip="" zOrderOff="-100">
            <dgm:adjLst/>
          </dgm:shape>
          <dgm:presOf/>
        </dgm:layoutNode>
        <dgm:layoutNode name="textparent_6">
          <dgm:choose name="Name70">
            <dgm:if name="Name71" func="var" arg="dir" op="equ" val="norm">
              <dgm:alg type="lin">
                <dgm:param type="horzAlign" val="l"/>
              </dgm:alg>
            </dgm:if>
            <dgm:else name="Name72">
              <dgm:alg type="lin">
                <dgm:param type="horzAlign" val="r"/>
              </dgm:alg>
            </dgm:else>
          </dgm:choose>
          <dgm:shape xmlns:r="http://schemas.openxmlformats.org/officeDocument/2006/relationships" type="rect" r:blip="" hideGeom="1">
            <dgm:adjLst/>
          </dgm:shape>
          <dgm:constrLst>
            <dgm:constr type="userW" for="ch" forName="text_6" refType="w"/>
            <dgm:constr type="h" for="ch" forName="text_6" refType="h"/>
          </dgm:constrLst>
          <dgm:presOf/>
          <dgm:layoutNode name="text_6" styleLbl="revTx">
            <dgm:varLst>
              <dgm:bulletEnabled val="1"/>
            </dgm:varLst>
            <dgm:choose name="Name73">
              <dgm:if name="Name74" func="var" arg="dir" op="equ" val="norm">
                <dgm:alg type="tx">
                  <dgm:param type="parTxLTRAlign" val="l"/>
                  <dgm:param type="shpTxLTRAlignCh" val="l"/>
                  <dgm:param type="parTxRTLAlign" val="r"/>
                  <dgm:param type="shpTxRTLAlignCh" val="r"/>
                </dgm:alg>
              </dgm:if>
              <dgm:else name="Name75">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76" axis="ch" ptType="sibTrans" hideLastTrans="0" st="7" cnt="1">
        <dgm:layoutNode name="picture_7">
          <dgm:alg type="sp"/>
          <dgm:shape xmlns:r="http://schemas.openxmlformats.org/officeDocument/2006/relationships" r:blip="">
            <dgm:adjLst/>
          </dgm:shape>
          <dgm:presOf/>
          <dgm:constrLst/>
          <dgm:forEach name="Name77" ref="pictureRepeat"/>
        </dgm:layoutNode>
      </dgm:forEach>
      <dgm:forEach name="Name78" axis="ch" ptType="node" st="7" cnt="1">
        <dgm:layoutNode name="line_7" styleLbl="parChTrans1D1">
          <dgm:alg type="sp"/>
          <dgm:shape xmlns:r="http://schemas.openxmlformats.org/officeDocument/2006/relationships" type="line" r:blip="" zOrderOff="-100">
            <dgm:adjLst/>
          </dgm:shape>
          <dgm:presOf/>
        </dgm:layoutNode>
        <dgm:layoutNode name="textparent_7">
          <dgm:choose name="Name79">
            <dgm:if name="Name80" func="var" arg="dir" op="equ" val="norm">
              <dgm:alg type="lin">
                <dgm:param type="horzAlign" val="l"/>
              </dgm:alg>
            </dgm:if>
            <dgm:else name="Name81">
              <dgm:alg type="lin">
                <dgm:param type="horzAlign" val="r"/>
              </dgm:alg>
            </dgm:else>
          </dgm:choose>
          <dgm:shape xmlns:r="http://schemas.openxmlformats.org/officeDocument/2006/relationships" type="rect" r:blip="" hideGeom="1">
            <dgm:adjLst/>
          </dgm:shape>
          <dgm:constrLst>
            <dgm:constr type="userW" for="ch" forName="text_7" refType="w"/>
            <dgm:constr type="h" for="ch" forName="text_7" refType="h"/>
          </dgm:constrLst>
          <dgm:presOf/>
          <dgm:layoutNode name="text_7" styleLbl="revTx">
            <dgm:varLst>
              <dgm:bulletEnabled val="1"/>
            </dgm:varLst>
            <dgm:choose name="Name82">
              <dgm:if name="Name83" func="var" arg="dir" op="equ" val="norm">
                <dgm:alg type="tx">
                  <dgm:param type="parTxLTRAlign" val="l"/>
                  <dgm:param type="shpTxLTRAlignCh" val="l"/>
                  <dgm:param type="parTxRTLAlign" val="r"/>
                  <dgm:param type="shpTxRTLAlignCh" val="r"/>
                </dgm:alg>
              </dgm:if>
              <dgm:else name="Name84">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72BF7510-B9ED-40E0-8274-4F64AD62B83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xmlns="" id="{D95E24B0-B97F-4932-93CD-4307D6181DC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C0AA17F-CB06-445B-ACD3-321E84E51A80}" type="datetimeFigureOut">
              <a:rPr lang="en-US" smtClean="0"/>
              <a:t>6/15/2021</a:t>
            </a:fld>
            <a:endParaRPr lang="en-US" dirty="0"/>
          </a:p>
        </p:txBody>
      </p:sp>
      <p:sp>
        <p:nvSpPr>
          <p:cNvPr id="4" name="Footer Placeholder 3">
            <a:extLst>
              <a:ext uri="{FF2B5EF4-FFF2-40B4-BE49-F238E27FC236}">
                <a16:creationId xmlns:a16="http://schemas.microsoft.com/office/drawing/2014/main" xmlns="" id="{7FC3A0DF-A8A7-4EF4-96E5-757FFFC2A93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xmlns="" id="{22BEC987-E8F6-4FD2-BFB2-04815BD1D2F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C078EF9-7F2B-4B20-A25C-9E80C16977B9}" type="slidenum">
              <a:rPr lang="en-US" smtClean="0"/>
              <a:t>‹#›</a:t>
            </a:fld>
            <a:endParaRPr lang="en-US" dirty="0"/>
          </a:p>
        </p:txBody>
      </p:sp>
    </p:spTree>
    <p:extLst>
      <p:ext uri="{BB962C8B-B14F-4D97-AF65-F5344CB8AC3E}">
        <p14:creationId xmlns:p14="http://schemas.microsoft.com/office/powerpoint/2010/main" val="2500114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6141C0-BF72-4A20-AFA7-D05563D549B7}" type="datetimeFigureOut">
              <a:rPr lang="en-US" smtClean="0"/>
              <a:t>6/15/2021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AAF9CF-D1E5-49FD-94F7-B246BB67E246}" type="slidenum">
              <a:rPr lang="en-US" smtClean="0"/>
              <a:t>‹#›</a:t>
            </a:fld>
            <a:endParaRPr lang="en-US" dirty="0"/>
          </a:p>
        </p:txBody>
      </p:sp>
    </p:spTree>
    <p:extLst>
      <p:ext uri="{BB962C8B-B14F-4D97-AF65-F5344CB8AC3E}">
        <p14:creationId xmlns:p14="http://schemas.microsoft.com/office/powerpoint/2010/main" val="1629285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bwMode="blackGray">
      <p:bgP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50000"/>
              </a:schemeClr>
            </a:gs>
          </a:gsLst>
          <a:path path="circle">
            <a:fillToRect l="50000" t="50000" r="50000" b="50000"/>
          </a:path>
          <a:tileRect/>
        </a:gradFill>
        <a:effectLst/>
      </p:bgPr>
    </p:bg>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0"/>
            <a:ext cx="10840914" cy="1260000"/>
          </a:xfrm>
        </p:spPr>
        <p:txBody>
          <a:bodyPr anchor="ctr" anchorCtr="0">
            <a:normAutofit/>
          </a:bodyPr>
          <a:lstStyle>
            <a:lvl1pPr>
              <a:defRPr sz="3000"/>
            </a:lvl1pPr>
          </a:lstStyle>
          <a:p>
            <a:r>
              <a:rPr lang="en-US" noProof="0" smtClean="0"/>
              <a:t>Click to edit Master title style</a:t>
            </a:r>
            <a:endParaRPr lang="en-US" noProof="0"/>
          </a:p>
        </p:txBody>
      </p:sp>
      <p:sp>
        <p:nvSpPr>
          <p:cNvPr id="3" name="Content Placeholder 2"/>
          <p:cNvSpPr>
            <a:spLocks noGrp="1"/>
          </p:cNvSpPr>
          <p:nvPr>
            <p:ph idx="1"/>
          </p:nvPr>
        </p:nvSpPr>
        <p:spPr>
          <a:xfrm>
            <a:off x="685801" y="1869601"/>
            <a:ext cx="10840914" cy="3921600"/>
          </a:xfrm>
        </p:spPr>
        <p:txBody>
          <a:bodyPr anchor="t" anchorCtr="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Date Placeholder 3"/>
          <p:cNvSpPr>
            <a:spLocks noGrp="1"/>
          </p:cNvSpPr>
          <p:nvPr>
            <p:ph type="dt" sz="half" idx="10"/>
          </p:nvPr>
        </p:nvSpPr>
        <p:spPr/>
        <p:txBody>
          <a:bodyPr/>
          <a:lstStyle/>
          <a:p>
            <a:fld id="{984B7D2A-0DF8-424B-9572-B79AEBB2D9DC}" type="datetimeFigureOut">
              <a:rPr lang="en-US" noProof="0" smtClean="0"/>
              <a:t>6/15/2021</a:t>
            </a:fld>
            <a:endParaRPr lang="en-US" noProof="0" dirty="0"/>
          </a:p>
        </p:txBody>
      </p:sp>
      <p:sp>
        <p:nvSpPr>
          <p:cNvPr id="5" name="Footer Placeholder 4"/>
          <p:cNvSpPr>
            <a:spLocks noGrp="1"/>
          </p:cNvSpPr>
          <p:nvPr>
            <p:ph type="ftr" sz="quarter" idx="11"/>
          </p:nvPr>
        </p:nvSpPr>
        <p:spPr/>
        <p:txBody>
          <a:bodyPr/>
          <a:lstStyle/>
          <a:p>
            <a:r>
              <a:rPr lang="en-US" noProof="0" dirty="0"/>
              <a:t>Add a Footer</a:t>
            </a:r>
          </a:p>
        </p:txBody>
      </p:sp>
      <p:sp>
        <p:nvSpPr>
          <p:cNvPr id="6" name="Slide Number Placeholder 5"/>
          <p:cNvSpPr>
            <a:spLocks noGrp="1"/>
          </p:cNvSpPr>
          <p:nvPr>
            <p:ph type="sldNum" sz="quarter" idx="12"/>
          </p:nvPr>
        </p:nvSpPr>
        <p:spPr/>
        <p:txBody>
          <a:bodyPr/>
          <a:lstStyle/>
          <a:p>
            <a:fld id="{5D99DD2A-B520-4620-9B43-64B657BA2D42}" type="slidenum">
              <a:rPr lang="en-US" noProof="0" smtClean="0"/>
              <a:t>‹#›</a:t>
            </a:fld>
            <a:endParaRPr lang="en-US" noProof="0" dirty="0"/>
          </a:p>
        </p:txBody>
      </p:sp>
      <p:cxnSp>
        <p:nvCxnSpPr>
          <p:cNvPr id="8" name="Straight Connector 7">
            <a:extLst>
              <a:ext uri="{FF2B5EF4-FFF2-40B4-BE49-F238E27FC236}">
                <a16:creationId xmlns:a16="http://schemas.microsoft.com/office/drawing/2014/main" xmlns="" id="{328F7C25-BFB6-430F-87B6-7D0D2C7493D6}"/>
              </a:ext>
              <a:ext uri="{C183D7F6-B498-43B3-948B-1728B52AA6E4}">
                <adec:decorative xmlns:adec="http://schemas.microsoft.com/office/drawing/2017/decorative" xmlns="" val="1"/>
              </a:ext>
            </a:extLst>
          </p:cNvPr>
          <p:cNvCxnSpPr>
            <a:cxnSpLocks/>
          </p:cNvCxnSpPr>
          <p:nvPr userDrawn="1"/>
        </p:nvCxnSpPr>
        <p:spPr>
          <a:xfrm rot="16200000">
            <a:off x="-185517" y="1223433"/>
            <a:ext cx="504000" cy="0"/>
          </a:xfrm>
          <a:prstGeom prst="line">
            <a:avLst/>
          </a:prstGeom>
          <a:ln w="127000" cap="sq">
            <a:solidFill>
              <a:schemeClr val="accent3"/>
            </a:solidFill>
            <a:miter lim="800000"/>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61026270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hasCustomPrompt="1"/>
          </p:nvPr>
        </p:nvSpPr>
        <p:spPr>
          <a:xfrm>
            <a:off x="685801" y="609601"/>
            <a:ext cx="10840913" cy="3124199"/>
          </a:xfrm>
        </p:spPr>
        <p:txBody>
          <a:bodyPr anchor="ctr">
            <a:normAutofit/>
          </a:bodyPr>
          <a:lstStyle>
            <a:lvl1pPr algn="l">
              <a:defRPr sz="3000" b="0" cap="none"/>
            </a:lvl1pPr>
          </a:lstStyle>
          <a:p>
            <a:r>
              <a:rPr lang="en-US" noProof="0"/>
              <a:t>CLICK TO EDIT MASTER TITLE STYLE</a:t>
            </a:r>
          </a:p>
        </p:txBody>
      </p:sp>
      <p:sp>
        <p:nvSpPr>
          <p:cNvPr id="3" name="Text Placeholder 2"/>
          <p:cNvSpPr>
            <a:spLocks noGrp="1"/>
          </p:cNvSpPr>
          <p:nvPr>
            <p:ph type="body" idx="1"/>
          </p:nvPr>
        </p:nvSpPr>
        <p:spPr>
          <a:xfrm>
            <a:off x="685800" y="3733800"/>
            <a:ext cx="10840914" cy="2057400"/>
          </a:xfrm>
        </p:spPr>
        <p:txBody>
          <a:bodyPr anchor="ctr">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0" smtClean="0"/>
              <a:t>Click to edit Master text styles</a:t>
            </a:r>
          </a:p>
        </p:txBody>
      </p:sp>
      <p:sp>
        <p:nvSpPr>
          <p:cNvPr id="4" name="Date Placeholder 3"/>
          <p:cNvSpPr>
            <a:spLocks noGrp="1"/>
          </p:cNvSpPr>
          <p:nvPr>
            <p:ph type="dt" sz="half" idx="10"/>
          </p:nvPr>
        </p:nvSpPr>
        <p:spPr/>
        <p:txBody>
          <a:bodyPr/>
          <a:lstStyle/>
          <a:p>
            <a:fld id="{984B7D2A-0DF8-424B-9572-B79AEBB2D9DC}" type="datetimeFigureOut">
              <a:rPr lang="en-US" noProof="0" smtClean="0"/>
              <a:t>6/15/2021</a:t>
            </a:fld>
            <a:endParaRPr lang="en-US" noProof="0" dirty="0"/>
          </a:p>
        </p:txBody>
      </p:sp>
      <p:sp>
        <p:nvSpPr>
          <p:cNvPr id="5" name="Footer Placeholder 4"/>
          <p:cNvSpPr>
            <a:spLocks noGrp="1"/>
          </p:cNvSpPr>
          <p:nvPr>
            <p:ph type="ftr" sz="quarter" idx="11"/>
          </p:nvPr>
        </p:nvSpPr>
        <p:spPr/>
        <p:txBody>
          <a:bodyPr/>
          <a:lstStyle/>
          <a:p>
            <a:r>
              <a:rPr lang="en-US" noProof="0" dirty="0"/>
              <a:t>Add a Footer</a:t>
            </a:r>
          </a:p>
        </p:txBody>
      </p:sp>
      <p:sp>
        <p:nvSpPr>
          <p:cNvPr id="6" name="Slide Number Placeholder 5"/>
          <p:cNvSpPr>
            <a:spLocks noGrp="1"/>
          </p:cNvSpPr>
          <p:nvPr>
            <p:ph type="sldNum" sz="quarter" idx="12"/>
          </p:nvPr>
        </p:nvSpPr>
        <p:spPr/>
        <p:txBody>
          <a:bodyPr/>
          <a:lstStyle/>
          <a:p>
            <a:fld id="{5D99DD2A-B520-4620-9B43-64B657BA2D42}" type="slidenum">
              <a:rPr lang="en-US" noProof="0" smtClean="0"/>
              <a:t>‹#›</a:t>
            </a:fld>
            <a:endParaRPr lang="en-US" noProof="0" dirty="0"/>
          </a:p>
        </p:txBody>
      </p:sp>
    </p:spTree>
    <p:extLst>
      <p:ext uri="{BB962C8B-B14F-4D97-AF65-F5344CB8AC3E}">
        <p14:creationId xmlns:p14="http://schemas.microsoft.com/office/powerpoint/2010/main" val="38332635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0"/>
            <a:ext cx="10840914" cy="1260000"/>
          </a:xfrm>
        </p:spPr>
        <p:txBody>
          <a:bodyPr>
            <a:normAutofit/>
          </a:bodyPr>
          <a:lstStyle>
            <a:lvl1pPr>
              <a:defRPr sz="3000"/>
            </a:lvl1pPr>
          </a:lstStyle>
          <a:p>
            <a:r>
              <a:rPr lang="en-US" noProof="0" smtClean="0"/>
              <a:t>Click to edit Master title style</a:t>
            </a:r>
            <a:endParaRPr lang="en-US" noProof="0"/>
          </a:p>
        </p:txBody>
      </p:sp>
      <p:sp>
        <p:nvSpPr>
          <p:cNvPr id="3" name="Date Placeholder 2"/>
          <p:cNvSpPr>
            <a:spLocks noGrp="1"/>
          </p:cNvSpPr>
          <p:nvPr>
            <p:ph type="dt" sz="half" idx="10"/>
          </p:nvPr>
        </p:nvSpPr>
        <p:spPr/>
        <p:txBody>
          <a:bodyPr/>
          <a:lstStyle/>
          <a:p>
            <a:fld id="{984B7D2A-0DF8-424B-9572-B79AEBB2D9DC}" type="datetimeFigureOut">
              <a:rPr lang="en-US" noProof="0" smtClean="0"/>
              <a:t>6/15/2021</a:t>
            </a:fld>
            <a:endParaRPr lang="en-US" noProof="0" dirty="0"/>
          </a:p>
        </p:txBody>
      </p:sp>
      <p:sp>
        <p:nvSpPr>
          <p:cNvPr id="4" name="Footer Placeholder 3"/>
          <p:cNvSpPr>
            <a:spLocks noGrp="1"/>
          </p:cNvSpPr>
          <p:nvPr>
            <p:ph type="ftr" sz="quarter" idx="11"/>
          </p:nvPr>
        </p:nvSpPr>
        <p:spPr/>
        <p:txBody>
          <a:bodyPr/>
          <a:lstStyle/>
          <a:p>
            <a:r>
              <a:rPr lang="en-US" noProof="0" dirty="0"/>
              <a:t>Add a Footer</a:t>
            </a:r>
          </a:p>
        </p:txBody>
      </p:sp>
      <p:sp>
        <p:nvSpPr>
          <p:cNvPr id="5" name="Slide Number Placeholder 4"/>
          <p:cNvSpPr>
            <a:spLocks noGrp="1"/>
          </p:cNvSpPr>
          <p:nvPr>
            <p:ph type="sldNum" sz="quarter" idx="12"/>
          </p:nvPr>
        </p:nvSpPr>
        <p:spPr/>
        <p:txBody>
          <a:bodyPr/>
          <a:lstStyle/>
          <a:p>
            <a:fld id="{5D99DD2A-B520-4620-9B43-64B657BA2D42}" type="slidenum">
              <a:rPr lang="en-US" noProof="0" smtClean="0"/>
              <a:t>‹#›</a:t>
            </a:fld>
            <a:endParaRPr lang="en-US" noProof="0" dirty="0"/>
          </a:p>
        </p:txBody>
      </p:sp>
    </p:spTree>
    <p:extLst>
      <p:ext uri="{BB962C8B-B14F-4D97-AF65-F5344CB8AC3E}">
        <p14:creationId xmlns:p14="http://schemas.microsoft.com/office/powerpoint/2010/main" val="151064991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984B7D2A-0DF8-424B-9572-B79AEBB2D9DC}" type="datetimeFigureOut">
              <a:rPr lang="en-US" noProof="0" smtClean="0"/>
              <a:t>6/15/2021</a:t>
            </a:fld>
            <a:endParaRPr lang="en-US" noProof="0" dirty="0"/>
          </a:p>
        </p:txBody>
      </p:sp>
      <p:sp>
        <p:nvSpPr>
          <p:cNvPr id="3" name="Footer Placeholder 2"/>
          <p:cNvSpPr>
            <a:spLocks noGrp="1"/>
          </p:cNvSpPr>
          <p:nvPr>
            <p:ph type="ftr" sz="quarter" idx="11"/>
          </p:nvPr>
        </p:nvSpPr>
        <p:spPr/>
        <p:txBody>
          <a:bodyPr/>
          <a:lstStyle/>
          <a:p>
            <a:r>
              <a:rPr lang="en-US" noProof="0" dirty="0"/>
              <a:t>Add a Footer</a:t>
            </a:r>
          </a:p>
        </p:txBody>
      </p:sp>
      <p:sp>
        <p:nvSpPr>
          <p:cNvPr id="4" name="Slide Number Placeholder 3"/>
          <p:cNvSpPr>
            <a:spLocks noGrp="1"/>
          </p:cNvSpPr>
          <p:nvPr>
            <p:ph type="sldNum" sz="quarter" idx="12"/>
          </p:nvPr>
        </p:nvSpPr>
        <p:spPr/>
        <p:txBody>
          <a:bodyPr/>
          <a:lstStyle/>
          <a:p>
            <a:fld id="{5D99DD2A-B520-4620-9B43-64B657BA2D42}" type="slidenum">
              <a:rPr lang="en-US" noProof="0" smtClean="0"/>
              <a:t>‹#›</a:t>
            </a:fld>
            <a:endParaRPr lang="en-US" noProof="0" dirty="0"/>
          </a:p>
        </p:txBody>
      </p:sp>
    </p:spTree>
    <p:extLst>
      <p:ext uri="{BB962C8B-B14F-4D97-AF65-F5344CB8AC3E}">
        <p14:creationId xmlns:p14="http://schemas.microsoft.com/office/powerpoint/2010/main" val="24537065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bwMode="blackGray">
      <p:bgP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50000"/>
              </a:schemeClr>
            </a:gs>
          </a:gsLst>
          <a:path path="circle">
            <a:fillToRect l="50000" t="50000" r="50000" b="50000"/>
          </a:path>
          <a:tileRect/>
        </a:gradFill>
        <a:effectLst/>
      </p:bgPr>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75" y="1786"/>
            <a:ext cx="12188825" cy="6856214"/>
          </a:xfrm>
          <a:prstGeom prst="rect">
            <a:avLst/>
          </a:prstGeom>
        </p:spPr>
      </p:pic>
      <p:sp>
        <p:nvSpPr>
          <p:cNvPr id="2" name="Title 1"/>
          <p:cNvSpPr>
            <a:spLocks noGrp="1"/>
          </p:cNvSpPr>
          <p:nvPr>
            <p:ph type="ctrTitle"/>
          </p:nvPr>
        </p:nvSpPr>
        <p:spPr>
          <a:xfrm>
            <a:off x="2476500" y="2716272"/>
            <a:ext cx="8683625" cy="2421464"/>
          </a:xfrm>
        </p:spPr>
        <p:txBody>
          <a:bodyPr anchor="b">
            <a:normAutofit/>
          </a:bodyPr>
          <a:lstStyle>
            <a:lvl1pPr algn="r">
              <a:defRPr sz="4800">
                <a:effectLst/>
              </a:defRPr>
            </a:lvl1pPr>
          </a:lstStyle>
          <a:p>
            <a:r>
              <a:rPr lang="en-US" noProof="0" smtClean="0"/>
              <a:t>Click to edit Master title style</a:t>
            </a:r>
            <a:endParaRPr lang="en-US" noProof="0"/>
          </a:p>
        </p:txBody>
      </p:sp>
      <p:sp>
        <p:nvSpPr>
          <p:cNvPr id="3" name="Subtitle 2"/>
          <p:cNvSpPr>
            <a:spLocks noGrp="1"/>
          </p:cNvSpPr>
          <p:nvPr>
            <p:ph type="subTitle" idx="1"/>
          </p:nvPr>
        </p:nvSpPr>
        <p:spPr>
          <a:xfrm>
            <a:off x="2476500" y="5137736"/>
            <a:ext cx="8683625" cy="732840"/>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smtClean="0"/>
              <a:t>Click to edit Master subtitle style</a:t>
            </a:r>
            <a:endParaRPr lang="en-US" noProof="0"/>
          </a:p>
        </p:txBody>
      </p:sp>
      <p:sp>
        <p:nvSpPr>
          <p:cNvPr id="4" name="Date Placeholder 3"/>
          <p:cNvSpPr>
            <a:spLocks noGrp="1"/>
          </p:cNvSpPr>
          <p:nvPr>
            <p:ph type="dt" sz="half" idx="10"/>
          </p:nvPr>
        </p:nvSpPr>
        <p:spPr>
          <a:xfrm>
            <a:off x="8932558" y="5870575"/>
            <a:ext cx="1600200" cy="377825"/>
          </a:xfrm>
        </p:spPr>
        <p:txBody>
          <a:bodyPr/>
          <a:lstStyle/>
          <a:p>
            <a:fld id="{984B7D2A-0DF8-424B-9572-B79AEBB2D9DC}" type="datetimeFigureOut">
              <a:rPr lang="en-US" noProof="0" smtClean="0"/>
              <a:t>6/15/2021</a:t>
            </a:fld>
            <a:endParaRPr lang="en-US" noProof="0" dirty="0"/>
          </a:p>
        </p:txBody>
      </p:sp>
      <p:sp>
        <p:nvSpPr>
          <p:cNvPr id="5" name="Footer Placeholder 4"/>
          <p:cNvSpPr>
            <a:spLocks noGrp="1"/>
          </p:cNvSpPr>
          <p:nvPr>
            <p:ph type="ftr" sz="quarter" idx="11"/>
          </p:nvPr>
        </p:nvSpPr>
        <p:spPr>
          <a:xfrm>
            <a:off x="3962399" y="5870575"/>
            <a:ext cx="4893958" cy="377825"/>
          </a:xfrm>
        </p:spPr>
        <p:txBody>
          <a:bodyPr/>
          <a:lstStyle/>
          <a:p>
            <a:r>
              <a:rPr lang="en-US" noProof="0" dirty="0"/>
              <a:t>Add a Footer</a:t>
            </a:r>
          </a:p>
        </p:txBody>
      </p:sp>
      <p:sp>
        <p:nvSpPr>
          <p:cNvPr id="6" name="Slide Number Placeholder 5"/>
          <p:cNvSpPr>
            <a:spLocks noGrp="1"/>
          </p:cNvSpPr>
          <p:nvPr>
            <p:ph type="sldNum" sz="quarter" idx="12"/>
          </p:nvPr>
        </p:nvSpPr>
        <p:spPr>
          <a:xfrm>
            <a:off x="10608958" y="5870575"/>
            <a:ext cx="551167" cy="377825"/>
          </a:xfrm>
        </p:spPr>
        <p:txBody>
          <a:bodyPr/>
          <a:lstStyle/>
          <a:p>
            <a:fld id="{5D99DD2A-B520-4620-9B43-64B657BA2D42}" type="slidenum">
              <a:rPr lang="en-US" noProof="0" smtClean="0"/>
              <a:t>‹#›</a:t>
            </a:fld>
            <a:endParaRPr lang="en-US" noProof="0" dirty="0"/>
          </a:p>
        </p:txBody>
      </p:sp>
    </p:spTree>
    <p:extLst>
      <p:ext uri="{BB962C8B-B14F-4D97-AF65-F5344CB8AC3E}">
        <p14:creationId xmlns:p14="http://schemas.microsoft.com/office/powerpoint/2010/main" val="406293711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0" y="0"/>
            <a:ext cx="12188825" cy="6856214"/>
          </a:xfrm>
          <a:prstGeom prst="rect">
            <a:avLst/>
          </a:prstGeom>
        </p:spPr>
      </p:pic>
      <p:sp>
        <p:nvSpPr>
          <p:cNvPr id="2" name="Title 1"/>
          <p:cNvSpPr>
            <a:spLocks noGrp="1"/>
          </p:cNvSpPr>
          <p:nvPr>
            <p:ph type="title"/>
          </p:nvPr>
        </p:nvSpPr>
        <p:spPr>
          <a:xfrm>
            <a:off x="552450" y="1874308"/>
            <a:ext cx="3814235" cy="1260000"/>
          </a:xfrm>
        </p:spPr>
        <p:txBody>
          <a:bodyPr anchor="ctr" anchorCtr="0">
            <a:noAutofit/>
          </a:bodyPr>
          <a:lstStyle>
            <a:lvl1pPr algn="r">
              <a:defRPr sz="3000" b="0"/>
            </a:lvl1pPr>
          </a:lstStyle>
          <a:p>
            <a:r>
              <a:rPr lang="en-US" noProof="0" smtClean="0"/>
              <a:t>Click to edit Master title style</a:t>
            </a:r>
            <a:endParaRPr lang="en-US" noProof="0"/>
          </a:p>
        </p:txBody>
      </p:sp>
      <p:sp>
        <p:nvSpPr>
          <p:cNvPr id="3" name="Content Placeholder 2"/>
          <p:cNvSpPr>
            <a:spLocks noGrp="1"/>
          </p:cNvSpPr>
          <p:nvPr>
            <p:ph idx="1"/>
          </p:nvPr>
        </p:nvSpPr>
        <p:spPr>
          <a:xfrm>
            <a:off x="4648200" y="0"/>
            <a:ext cx="7543800" cy="6856214"/>
          </a:xfrm>
        </p:spPr>
        <p:txBody>
          <a:bodyPr anchor="ctr">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Text Placeholder 3"/>
          <p:cNvSpPr>
            <a:spLocks noGrp="1"/>
          </p:cNvSpPr>
          <p:nvPr>
            <p:ph type="body" sz="half" idx="2"/>
          </p:nvPr>
        </p:nvSpPr>
        <p:spPr>
          <a:xfrm>
            <a:off x="552450" y="3134308"/>
            <a:ext cx="3814235" cy="2016600"/>
          </a:xfrm>
        </p:spPr>
        <p:txBody>
          <a:bodyPr anchor="t">
            <a:normAutofit/>
          </a:bodyPr>
          <a:lstStyle>
            <a:lvl1pPr marL="0" indent="0" algn="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
        <p:nvSpPr>
          <p:cNvPr id="5" name="Date Placeholder 4"/>
          <p:cNvSpPr>
            <a:spLocks noGrp="1"/>
          </p:cNvSpPr>
          <p:nvPr>
            <p:ph type="dt" sz="half" idx="10"/>
          </p:nvPr>
        </p:nvSpPr>
        <p:spPr/>
        <p:txBody>
          <a:bodyPr/>
          <a:lstStyle/>
          <a:p>
            <a:fld id="{984B7D2A-0DF8-424B-9572-B79AEBB2D9DC}" type="datetimeFigureOut">
              <a:rPr lang="en-US" noProof="0" smtClean="0"/>
              <a:t>6/15/2021</a:t>
            </a:fld>
            <a:endParaRPr lang="en-US" noProof="0" dirty="0"/>
          </a:p>
        </p:txBody>
      </p:sp>
      <p:sp>
        <p:nvSpPr>
          <p:cNvPr id="6" name="Footer Placeholder 5"/>
          <p:cNvSpPr>
            <a:spLocks noGrp="1"/>
          </p:cNvSpPr>
          <p:nvPr>
            <p:ph type="ftr" sz="quarter" idx="11"/>
          </p:nvPr>
        </p:nvSpPr>
        <p:spPr/>
        <p:txBody>
          <a:bodyPr/>
          <a:lstStyle/>
          <a:p>
            <a:r>
              <a:rPr lang="en-US" noProof="0" dirty="0"/>
              <a:t>Add a Footer</a:t>
            </a:r>
          </a:p>
        </p:txBody>
      </p:sp>
      <p:sp>
        <p:nvSpPr>
          <p:cNvPr id="7" name="Slide Number Placeholder 6"/>
          <p:cNvSpPr>
            <a:spLocks noGrp="1"/>
          </p:cNvSpPr>
          <p:nvPr>
            <p:ph type="sldNum" sz="quarter" idx="12"/>
          </p:nvPr>
        </p:nvSpPr>
        <p:spPr/>
        <p:txBody>
          <a:bodyPr/>
          <a:lstStyle/>
          <a:p>
            <a:fld id="{5D99DD2A-B520-4620-9B43-64B657BA2D42}" type="slidenum">
              <a:rPr lang="en-US" noProof="0" smtClean="0"/>
              <a:t>‹#›</a:t>
            </a:fld>
            <a:endParaRPr lang="en-US" noProof="0" dirty="0"/>
          </a:p>
        </p:txBody>
      </p:sp>
    </p:spTree>
    <p:extLst>
      <p:ext uri="{BB962C8B-B14F-4D97-AF65-F5344CB8AC3E}">
        <p14:creationId xmlns:p14="http://schemas.microsoft.com/office/powerpoint/2010/main" val="200633881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Description and Conent">
    <p:spTree>
      <p:nvGrpSpPr>
        <p:cNvPr id="1" name=""/>
        <p:cNvGrpSpPr/>
        <p:nvPr/>
      </p:nvGrpSpPr>
      <p:grpSpPr>
        <a:xfrm>
          <a:off x="0" y="0"/>
          <a:ext cx="0" cy="0"/>
          <a:chOff x="0" y="0"/>
          <a:chExt cx="0" cy="0"/>
        </a:xfrm>
      </p:grpSpPr>
      <p:pic>
        <p:nvPicPr>
          <p:cNvPr id="11" name="Picture 10" descr="Celestia-R1---OverlayContentHD.png">
            <a:extLst>
              <a:ext uri="{FF2B5EF4-FFF2-40B4-BE49-F238E27FC236}">
                <a16:creationId xmlns:a16="http://schemas.microsoft.com/office/drawing/2014/main" xmlns="" id="{A1E35E73-B2F7-41DF-AAD2-58E6BE2710D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840914" cy="1260000"/>
          </a:xfrm>
        </p:spPr>
        <p:txBody>
          <a:bodyPr anchor="ctr" anchorCtr="0">
            <a:normAutofit/>
          </a:bodyPr>
          <a:lstStyle>
            <a:lvl1pPr>
              <a:defRPr sz="3000"/>
            </a:lvl1pPr>
          </a:lstStyle>
          <a:p>
            <a:r>
              <a:rPr lang="en-US" noProof="0" smtClean="0"/>
              <a:t>Click to edit Master title style</a:t>
            </a:r>
            <a:endParaRPr lang="en-US" noProof="0"/>
          </a:p>
        </p:txBody>
      </p:sp>
      <p:sp>
        <p:nvSpPr>
          <p:cNvPr id="3" name="Text Placeholder 2"/>
          <p:cNvSpPr>
            <a:spLocks noGrp="1"/>
          </p:cNvSpPr>
          <p:nvPr>
            <p:ph type="body" idx="1"/>
          </p:nvPr>
        </p:nvSpPr>
        <p:spPr>
          <a:xfrm>
            <a:off x="685799" y="1881824"/>
            <a:ext cx="10840914" cy="1032826"/>
          </a:xfrm>
        </p:spPr>
        <p:txBody>
          <a:bodyPr anchor="t" anchorCtr="0">
            <a:noAutofit/>
          </a:bodyPr>
          <a:lstStyle>
            <a:lvl1pPr marL="0" indent="0">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7" name="Date Placeholder 6"/>
          <p:cNvSpPr>
            <a:spLocks noGrp="1"/>
          </p:cNvSpPr>
          <p:nvPr>
            <p:ph type="dt" sz="half" idx="10"/>
          </p:nvPr>
        </p:nvSpPr>
        <p:spPr/>
        <p:txBody>
          <a:bodyPr/>
          <a:lstStyle/>
          <a:p>
            <a:fld id="{984B7D2A-0DF8-424B-9572-B79AEBB2D9DC}" type="datetimeFigureOut">
              <a:rPr lang="en-US" noProof="0" smtClean="0"/>
              <a:t>6/15/2021</a:t>
            </a:fld>
            <a:endParaRPr lang="en-US" noProof="0" dirty="0"/>
          </a:p>
        </p:txBody>
      </p:sp>
      <p:sp>
        <p:nvSpPr>
          <p:cNvPr id="8" name="Footer Placeholder 7"/>
          <p:cNvSpPr>
            <a:spLocks noGrp="1"/>
          </p:cNvSpPr>
          <p:nvPr>
            <p:ph type="ftr" sz="quarter" idx="11"/>
          </p:nvPr>
        </p:nvSpPr>
        <p:spPr/>
        <p:txBody>
          <a:bodyPr/>
          <a:lstStyle/>
          <a:p>
            <a:r>
              <a:rPr lang="en-US" noProof="0" dirty="0"/>
              <a:t>Add a Footer</a:t>
            </a:r>
          </a:p>
        </p:txBody>
      </p:sp>
      <p:sp>
        <p:nvSpPr>
          <p:cNvPr id="6" name="Text Placeholder 5">
            <a:extLst>
              <a:ext uri="{FF2B5EF4-FFF2-40B4-BE49-F238E27FC236}">
                <a16:creationId xmlns:a16="http://schemas.microsoft.com/office/drawing/2014/main" xmlns="" id="{B47DAE59-9D63-4159-8F3E-560C31F19A89}"/>
              </a:ext>
            </a:extLst>
          </p:cNvPr>
          <p:cNvSpPr>
            <a:spLocks noGrp="1"/>
          </p:cNvSpPr>
          <p:nvPr>
            <p:ph type="body" sz="quarter" idx="14"/>
          </p:nvPr>
        </p:nvSpPr>
        <p:spPr>
          <a:xfrm>
            <a:off x="1216192" y="3837470"/>
            <a:ext cx="1310050" cy="959003"/>
          </a:xfrm>
        </p:spPr>
        <p:txBody>
          <a:bodyPr>
            <a:noAutofit/>
          </a:bodyPr>
          <a:lstStyle>
            <a:lvl1pPr marL="0" indent="0" algn="ctr">
              <a:buNone/>
              <a:defRPr sz="1200"/>
            </a:lvl1pPr>
            <a:lvl3pPr algn="ctr">
              <a:defRPr sz="1200"/>
            </a:lvl3pPr>
            <a:lvl5pPr marL="1828800" indent="0">
              <a:buNone/>
              <a:defRPr/>
            </a:lvl5pPr>
          </a:lstStyle>
          <a:p>
            <a:pPr lvl="0"/>
            <a:r>
              <a:rPr lang="en-US" noProof="0" smtClean="0"/>
              <a:t>Click to edit Master text styles</a:t>
            </a:r>
          </a:p>
        </p:txBody>
      </p:sp>
      <p:sp>
        <p:nvSpPr>
          <p:cNvPr id="9" name="Slide Number Placeholder 8"/>
          <p:cNvSpPr>
            <a:spLocks noGrp="1"/>
          </p:cNvSpPr>
          <p:nvPr>
            <p:ph type="sldNum" sz="quarter" idx="12"/>
          </p:nvPr>
        </p:nvSpPr>
        <p:spPr/>
        <p:txBody>
          <a:bodyPr/>
          <a:lstStyle/>
          <a:p>
            <a:fld id="{5D99DD2A-B520-4620-9B43-64B657BA2D42}" type="slidenum">
              <a:rPr lang="en-US" noProof="0" smtClean="0"/>
              <a:t>‹#›</a:t>
            </a:fld>
            <a:endParaRPr lang="en-US" noProof="0" dirty="0"/>
          </a:p>
        </p:txBody>
      </p:sp>
      <p:sp>
        <p:nvSpPr>
          <p:cNvPr id="12" name="Text Placeholder 2">
            <a:extLst>
              <a:ext uri="{FF2B5EF4-FFF2-40B4-BE49-F238E27FC236}">
                <a16:creationId xmlns:a16="http://schemas.microsoft.com/office/drawing/2014/main" xmlns="" id="{4249143D-80A5-4E4C-BBFD-F253500CE226}"/>
              </a:ext>
            </a:extLst>
          </p:cNvPr>
          <p:cNvSpPr>
            <a:spLocks noGrp="1"/>
          </p:cNvSpPr>
          <p:nvPr>
            <p:ph type="body" idx="13"/>
          </p:nvPr>
        </p:nvSpPr>
        <p:spPr>
          <a:xfrm>
            <a:off x="685799" y="2914650"/>
            <a:ext cx="10840914" cy="502126"/>
          </a:xfrm>
        </p:spPr>
        <p:txBody>
          <a:bodyPr anchor="ctr" anchorCtr="0">
            <a:noAutofit/>
          </a:bodyPr>
          <a:lstStyle>
            <a:lvl1pPr marL="0" indent="0" algn="ctr">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20" name="Text Placeholder 5">
            <a:extLst>
              <a:ext uri="{FF2B5EF4-FFF2-40B4-BE49-F238E27FC236}">
                <a16:creationId xmlns:a16="http://schemas.microsoft.com/office/drawing/2014/main" xmlns="" id="{B06123F0-984B-4EF8-9945-3621C401B7AD}"/>
              </a:ext>
            </a:extLst>
          </p:cNvPr>
          <p:cNvSpPr>
            <a:spLocks noGrp="1"/>
          </p:cNvSpPr>
          <p:nvPr>
            <p:ph type="body" sz="quarter" idx="17"/>
          </p:nvPr>
        </p:nvSpPr>
        <p:spPr>
          <a:xfrm>
            <a:off x="7465366" y="3837470"/>
            <a:ext cx="1310050" cy="959003"/>
          </a:xfrm>
        </p:spPr>
        <p:txBody>
          <a:bodyPr>
            <a:noAutofit/>
          </a:bodyPr>
          <a:lstStyle>
            <a:lvl1pPr marL="0" indent="0" algn="ctr">
              <a:buNone/>
              <a:defRPr sz="1200"/>
            </a:lvl1pPr>
            <a:lvl3pPr algn="ctr">
              <a:defRPr sz="1200"/>
            </a:lvl3pPr>
            <a:lvl5pPr marL="1828800" indent="0">
              <a:buNone/>
              <a:defRPr/>
            </a:lvl5pPr>
          </a:lstStyle>
          <a:p>
            <a:pPr lvl="0"/>
            <a:r>
              <a:rPr lang="en-US" noProof="0" smtClean="0"/>
              <a:t>Click to edit Master text styles</a:t>
            </a:r>
          </a:p>
        </p:txBody>
      </p:sp>
      <p:sp>
        <p:nvSpPr>
          <p:cNvPr id="21" name="Text Placeholder 5">
            <a:extLst>
              <a:ext uri="{FF2B5EF4-FFF2-40B4-BE49-F238E27FC236}">
                <a16:creationId xmlns:a16="http://schemas.microsoft.com/office/drawing/2014/main" xmlns="" id="{A669C074-A9BE-4B07-ACEE-3B34AAC8B9E7}"/>
              </a:ext>
            </a:extLst>
          </p:cNvPr>
          <p:cNvSpPr>
            <a:spLocks noGrp="1"/>
          </p:cNvSpPr>
          <p:nvPr>
            <p:ph type="body" sz="quarter" idx="18"/>
          </p:nvPr>
        </p:nvSpPr>
        <p:spPr>
          <a:xfrm>
            <a:off x="9548424" y="3837470"/>
            <a:ext cx="1310050" cy="959003"/>
          </a:xfrm>
        </p:spPr>
        <p:txBody>
          <a:bodyPr>
            <a:noAutofit/>
          </a:bodyPr>
          <a:lstStyle>
            <a:lvl1pPr marL="0" indent="0" algn="ctr">
              <a:buNone/>
              <a:defRPr sz="1200"/>
            </a:lvl1pPr>
            <a:lvl3pPr algn="ctr">
              <a:defRPr sz="1200"/>
            </a:lvl3pPr>
            <a:lvl5pPr marL="1828800" indent="0">
              <a:buNone/>
              <a:defRPr/>
            </a:lvl5pPr>
          </a:lstStyle>
          <a:p>
            <a:pPr lvl="0"/>
            <a:r>
              <a:rPr lang="en-US" noProof="0" smtClean="0"/>
              <a:t>Click to edit Master text styles</a:t>
            </a:r>
          </a:p>
        </p:txBody>
      </p:sp>
      <p:sp>
        <p:nvSpPr>
          <p:cNvPr id="19" name="Text Placeholder 5">
            <a:extLst>
              <a:ext uri="{FF2B5EF4-FFF2-40B4-BE49-F238E27FC236}">
                <a16:creationId xmlns:a16="http://schemas.microsoft.com/office/drawing/2014/main" xmlns="" id="{84A40D78-D6DD-41A7-A132-9D48DF8649A9}"/>
              </a:ext>
            </a:extLst>
          </p:cNvPr>
          <p:cNvSpPr>
            <a:spLocks noGrp="1"/>
          </p:cNvSpPr>
          <p:nvPr>
            <p:ph type="body" sz="quarter" idx="16"/>
          </p:nvPr>
        </p:nvSpPr>
        <p:spPr>
          <a:xfrm>
            <a:off x="5382308" y="3837470"/>
            <a:ext cx="1310050" cy="959003"/>
          </a:xfrm>
        </p:spPr>
        <p:txBody>
          <a:bodyPr>
            <a:noAutofit/>
          </a:bodyPr>
          <a:lstStyle>
            <a:lvl1pPr marL="0" indent="0" algn="ctr">
              <a:buNone/>
              <a:defRPr sz="1200"/>
            </a:lvl1pPr>
            <a:lvl3pPr algn="ctr">
              <a:defRPr sz="1200"/>
            </a:lvl3pPr>
            <a:lvl5pPr marL="1828800" indent="0">
              <a:buNone/>
              <a:defRPr/>
            </a:lvl5pPr>
          </a:lstStyle>
          <a:p>
            <a:pPr lvl="0"/>
            <a:r>
              <a:rPr lang="en-US" noProof="0" smtClean="0"/>
              <a:t>Click to edit Master text styles</a:t>
            </a:r>
          </a:p>
        </p:txBody>
      </p:sp>
      <p:sp>
        <p:nvSpPr>
          <p:cNvPr id="18" name="Text Placeholder 5">
            <a:extLst>
              <a:ext uri="{FF2B5EF4-FFF2-40B4-BE49-F238E27FC236}">
                <a16:creationId xmlns:a16="http://schemas.microsoft.com/office/drawing/2014/main" xmlns="" id="{4A9CFAA7-850F-4C92-A9BE-56452E5CA04D}"/>
              </a:ext>
            </a:extLst>
          </p:cNvPr>
          <p:cNvSpPr>
            <a:spLocks noGrp="1"/>
          </p:cNvSpPr>
          <p:nvPr>
            <p:ph type="body" sz="quarter" idx="15"/>
          </p:nvPr>
        </p:nvSpPr>
        <p:spPr>
          <a:xfrm>
            <a:off x="3299250" y="3837470"/>
            <a:ext cx="1310050" cy="959003"/>
          </a:xfrm>
        </p:spPr>
        <p:txBody>
          <a:bodyPr>
            <a:noAutofit/>
          </a:bodyPr>
          <a:lstStyle>
            <a:lvl1pPr marL="0" indent="0" algn="ctr">
              <a:buNone/>
              <a:defRPr sz="1200"/>
            </a:lvl1pPr>
            <a:lvl3pPr algn="ctr">
              <a:defRPr sz="1200"/>
            </a:lvl3pPr>
            <a:lvl5pPr marL="1828800" indent="0">
              <a:buNone/>
              <a:defRPr/>
            </a:lvl5pPr>
          </a:lstStyle>
          <a:p>
            <a:pPr lvl="0"/>
            <a:r>
              <a:rPr lang="en-US" noProof="0" smtClean="0"/>
              <a:t>Click to edit Master text styles</a:t>
            </a:r>
          </a:p>
        </p:txBody>
      </p:sp>
      <p:cxnSp>
        <p:nvCxnSpPr>
          <p:cNvPr id="14" name="Straight Connector 13">
            <a:extLst>
              <a:ext uri="{FF2B5EF4-FFF2-40B4-BE49-F238E27FC236}">
                <a16:creationId xmlns:a16="http://schemas.microsoft.com/office/drawing/2014/main" xmlns="" id="{CC5A0CF1-9FE7-4149-97DC-5221639144C8}"/>
              </a:ext>
              <a:ext uri="{C183D7F6-B498-43B3-948B-1728B52AA6E4}">
                <adec:decorative xmlns:adec="http://schemas.microsoft.com/office/drawing/2017/decorative" xmlns="" val="1"/>
              </a:ext>
            </a:extLst>
          </p:cNvPr>
          <p:cNvCxnSpPr>
            <a:cxnSpLocks/>
          </p:cNvCxnSpPr>
          <p:nvPr userDrawn="1"/>
        </p:nvCxnSpPr>
        <p:spPr>
          <a:xfrm rot="16200000">
            <a:off x="-185517" y="1242483"/>
            <a:ext cx="504000" cy="0"/>
          </a:xfrm>
          <a:prstGeom prst="line">
            <a:avLst/>
          </a:prstGeom>
          <a:ln w="127000" cap="sq">
            <a:solidFill>
              <a:schemeClr val="accent3"/>
            </a:solidFill>
            <a:miter lim="800000"/>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3936392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0" y="0"/>
            <a:ext cx="12188825" cy="6856214"/>
          </a:xfrm>
          <a:prstGeom prst="rect">
            <a:avLst/>
          </a:prstGeom>
        </p:spPr>
      </p:pic>
      <p:sp>
        <p:nvSpPr>
          <p:cNvPr id="2" name="Title 1"/>
          <p:cNvSpPr>
            <a:spLocks noGrp="1"/>
          </p:cNvSpPr>
          <p:nvPr>
            <p:ph type="title"/>
          </p:nvPr>
        </p:nvSpPr>
        <p:spPr>
          <a:xfrm>
            <a:off x="1457326" y="995967"/>
            <a:ext cx="6238874" cy="1260000"/>
          </a:xfrm>
        </p:spPr>
        <p:txBody>
          <a:bodyPr anchor="ctr" anchorCtr="0">
            <a:noAutofit/>
          </a:bodyPr>
          <a:lstStyle>
            <a:lvl1pPr algn="r">
              <a:defRPr sz="3000" b="0"/>
            </a:lvl1pPr>
          </a:lstStyle>
          <a:p>
            <a:r>
              <a:rPr lang="en-US" noProof="0" smtClean="0"/>
              <a:t>Click to edit Master title style</a:t>
            </a:r>
            <a:endParaRPr lang="en-US" noProof="0"/>
          </a:p>
        </p:txBody>
      </p:sp>
      <p:sp>
        <p:nvSpPr>
          <p:cNvPr id="14" name="Picture Placeholder 2"/>
          <p:cNvSpPr>
            <a:spLocks noGrp="1" noChangeAspect="1"/>
          </p:cNvSpPr>
          <p:nvPr>
            <p:ph type="pic" idx="1"/>
          </p:nvPr>
        </p:nvSpPr>
        <p:spPr bwMode="blackGray">
          <a:xfrm>
            <a:off x="8014200" y="995968"/>
            <a:ext cx="3492000" cy="4866064"/>
          </a:xfrm>
          <a:prstGeom prst="roundRect">
            <a:avLst>
              <a:gd name="adj" fmla="val 2371"/>
            </a:avLst>
          </a:prstGeom>
          <a:solidFill>
            <a:schemeClr val="bg2">
              <a:lumMod val="75000"/>
              <a:lumOff val="25000"/>
            </a:schemeClr>
          </a:solidFill>
          <a:ln w="28575" cap="sq" cmpd="sng">
            <a:solidFill>
              <a:schemeClr val="accent3">
                <a:lumMod val="50000"/>
              </a:schemeClr>
            </a:solidFill>
            <a:miter lim="800000"/>
          </a:ln>
          <a:effectLst>
            <a:outerShdw blurRad="63500" sx="102000" sy="102000" algn="ctr" rotWithShape="0">
              <a:prstClr val="black">
                <a:alpha val="40000"/>
              </a:prst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noProof="0" smtClean="0"/>
              <a:t>Click icon to add picture</a:t>
            </a:r>
            <a:endParaRPr lang="en-US" noProof="0" dirty="0"/>
          </a:p>
        </p:txBody>
      </p:sp>
      <p:sp>
        <p:nvSpPr>
          <p:cNvPr id="4" name="Text Placeholder 3"/>
          <p:cNvSpPr>
            <a:spLocks noGrp="1"/>
          </p:cNvSpPr>
          <p:nvPr>
            <p:ph type="body" sz="half" idx="2"/>
          </p:nvPr>
        </p:nvSpPr>
        <p:spPr>
          <a:xfrm>
            <a:off x="1085849" y="2255967"/>
            <a:ext cx="6610351" cy="3476618"/>
          </a:xfrm>
        </p:spPr>
        <p:txBody>
          <a:bodyPr anchor="t">
            <a:normAutofit/>
          </a:bodyPr>
          <a:lstStyle>
            <a:lvl1pPr marL="0" indent="0" algn="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
        <p:nvSpPr>
          <p:cNvPr id="5" name="Date Placeholder 4"/>
          <p:cNvSpPr>
            <a:spLocks noGrp="1"/>
          </p:cNvSpPr>
          <p:nvPr>
            <p:ph type="dt" sz="half" idx="10"/>
          </p:nvPr>
        </p:nvSpPr>
        <p:spPr/>
        <p:txBody>
          <a:bodyPr/>
          <a:lstStyle/>
          <a:p>
            <a:fld id="{984B7D2A-0DF8-424B-9572-B79AEBB2D9DC}" type="datetimeFigureOut">
              <a:rPr lang="en-US" noProof="0" smtClean="0"/>
              <a:t>6/15/2021</a:t>
            </a:fld>
            <a:endParaRPr lang="en-US" noProof="0" dirty="0"/>
          </a:p>
        </p:txBody>
      </p:sp>
      <p:sp>
        <p:nvSpPr>
          <p:cNvPr id="6" name="Footer Placeholder 5"/>
          <p:cNvSpPr>
            <a:spLocks noGrp="1"/>
          </p:cNvSpPr>
          <p:nvPr>
            <p:ph type="ftr" sz="quarter" idx="11"/>
          </p:nvPr>
        </p:nvSpPr>
        <p:spPr/>
        <p:txBody>
          <a:bodyPr/>
          <a:lstStyle/>
          <a:p>
            <a:r>
              <a:rPr lang="en-US" noProof="0" dirty="0"/>
              <a:t>Add a Footer</a:t>
            </a:r>
          </a:p>
        </p:txBody>
      </p:sp>
      <p:sp>
        <p:nvSpPr>
          <p:cNvPr id="7" name="Slide Number Placeholder 6"/>
          <p:cNvSpPr>
            <a:spLocks noGrp="1"/>
          </p:cNvSpPr>
          <p:nvPr>
            <p:ph type="sldNum" sz="quarter" idx="12"/>
          </p:nvPr>
        </p:nvSpPr>
        <p:spPr/>
        <p:txBody>
          <a:bodyPr/>
          <a:lstStyle/>
          <a:p>
            <a:fld id="{5D99DD2A-B520-4620-9B43-64B657BA2D42}" type="slidenum">
              <a:rPr lang="en-US" noProof="0" smtClean="0"/>
              <a:t>‹#›</a:t>
            </a:fld>
            <a:endParaRPr lang="en-US" noProof="0" dirty="0"/>
          </a:p>
        </p:txBody>
      </p:sp>
    </p:spTree>
    <p:extLst>
      <p:ext uri="{BB962C8B-B14F-4D97-AF65-F5344CB8AC3E}">
        <p14:creationId xmlns:p14="http://schemas.microsoft.com/office/powerpoint/2010/main" val="396938257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Righ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0" y="0"/>
            <a:ext cx="12188825" cy="6856214"/>
          </a:xfrm>
          <a:prstGeom prst="rect">
            <a:avLst/>
          </a:prstGeom>
        </p:spPr>
      </p:pic>
      <p:sp>
        <p:nvSpPr>
          <p:cNvPr id="2" name="Title 1"/>
          <p:cNvSpPr>
            <a:spLocks noGrp="1"/>
          </p:cNvSpPr>
          <p:nvPr>
            <p:ph type="title"/>
          </p:nvPr>
        </p:nvSpPr>
        <p:spPr>
          <a:xfrm>
            <a:off x="6657974" y="995968"/>
            <a:ext cx="4848225" cy="1260000"/>
          </a:xfrm>
        </p:spPr>
        <p:txBody>
          <a:bodyPr anchor="ctr" anchorCtr="0">
            <a:normAutofit/>
          </a:bodyPr>
          <a:lstStyle>
            <a:lvl1pPr algn="l">
              <a:defRPr sz="3000" b="0"/>
            </a:lvl1pPr>
          </a:lstStyle>
          <a:p>
            <a:r>
              <a:rPr lang="en-US" noProof="0" smtClean="0"/>
              <a:t>Click to edit Master title style</a:t>
            </a:r>
            <a:endParaRPr lang="en-US" noProof="0"/>
          </a:p>
        </p:txBody>
      </p:sp>
      <p:sp>
        <p:nvSpPr>
          <p:cNvPr id="14" name="Picture Placeholder 2"/>
          <p:cNvSpPr>
            <a:spLocks noGrp="1" noChangeAspect="1"/>
          </p:cNvSpPr>
          <p:nvPr>
            <p:ph type="pic" idx="1"/>
          </p:nvPr>
        </p:nvSpPr>
        <p:spPr bwMode="blackGray">
          <a:xfrm>
            <a:off x="727574" y="914400"/>
            <a:ext cx="5749425" cy="4818185"/>
          </a:xfrm>
          <a:prstGeom prst="roundRect">
            <a:avLst>
              <a:gd name="adj" fmla="val 2371"/>
            </a:avLst>
          </a:prstGeom>
          <a:solidFill>
            <a:schemeClr val="bg2">
              <a:lumMod val="75000"/>
              <a:lumOff val="25000"/>
            </a:schemeClr>
          </a:solidFill>
          <a:ln w="28575" cap="sq" cmpd="sng">
            <a:solidFill>
              <a:schemeClr val="accent3">
                <a:lumMod val="50000"/>
              </a:schemeClr>
            </a:solidFill>
            <a:miter lim="800000"/>
          </a:ln>
          <a:effectLst>
            <a:outerShdw blurRad="63500" sx="102000" sy="102000" algn="ctr" rotWithShape="0">
              <a:prstClr val="black">
                <a:alpha val="40000"/>
              </a:prst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noProof="0" smtClean="0"/>
              <a:t>Click icon to add picture</a:t>
            </a:r>
            <a:endParaRPr lang="en-US" noProof="0" dirty="0"/>
          </a:p>
        </p:txBody>
      </p:sp>
      <p:sp>
        <p:nvSpPr>
          <p:cNvPr id="4" name="Text Placeholder 3"/>
          <p:cNvSpPr>
            <a:spLocks noGrp="1"/>
          </p:cNvSpPr>
          <p:nvPr>
            <p:ph type="body" sz="half" idx="2"/>
          </p:nvPr>
        </p:nvSpPr>
        <p:spPr>
          <a:xfrm>
            <a:off x="6657974" y="2255968"/>
            <a:ext cx="4848225" cy="3476617"/>
          </a:xfrm>
        </p:spPr>
        <p:txBody>
          <a:bodyPr anchor="t">
            <a:normAutofit/>
          </a:bodyPr>
          <a:lstStyle>
            <a:lvl1pPr marL="0" indent="0" algn="l">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
        <p:nvSpPr>
          <p:cNvPr id="5" name="Date Placeholder 4"/>
          <p:cNvSpPr>
            <a:spLocks noGrp="1"/>
          </p:cNvSpPr>
          <p:nvPr>
            <p:ph type="dt" sz="half" idx="10"/>
          </p:nvPr>
        </p:nvSpPr>
        <p:spPr/>
        <p:txBody>
          <a:bodyPr/>
          <a:lstStyle/>
          <a:p>
            <a:fld id="{984B7D2A-0DF8-424B-9572-B79AEBB2D9DC}" type="datetimeFigureOut">
              <a:rPr lang="en-US" noProof="0" smtClean="0"/>
              <a:t>6/15/2021</a:t>
            </a:fld>
            <a:endParaRPr lang="en-US" noProof="0" dirty="0"/>
          </a:p>
        </p:txBody>
      </p:sp>
      <p:sp>
        <p:nvSpPr>
          <p:cNvPr id="6" name="Footer Placeholder 5"/>
          <p:cNvSpPr>
            <a:spLocks noGrp="1"/>
          </p:cNvSpPr>
          <p:nvPr>
            <p:ph type="ftr" sz="quarter" idx="11"/>
          </p:nvPr>
        </p:nvSpPr>
        <p:spPr/>
        <p:txBody>
          <a:bodyPr/>
          <a:lstStyle/>
          <a:p>
            <a:r>
              <a:rPr lang="en-US" noProof="0" dirty="0"/>
              <a:t>Add a Footer</a:t>
            </a:r>
          </a:p>
        </p:txBody>
      </p:sp>
      <p:sp>
        <p:nvSpPr>
          <p:cNvPr id="7" name="Slide Number Placeholder 6"/>
          <p:cNvSpPr>
            <a:spLocks noGrp="1"/>
          </p:cNvSpPr>
          <p:nvPr>
            <p:ph type="sldNum" sz="quarter" idx="12"/>
          </p:nvPr>
        </p:nvSpPr>
        <p:spPr/>
        <p:txBody>
          <a:bodyPr/>
          <a:lstStyle/>
          <a:p>
            <a:fld id="{5D99DD2A-B520-4620-9B43-64B657BA2D42}" type="slidenum">
              <a:rPr lang="en-US" noProof="0" smtClean="0"/>
              <a:t>‹#›</a:t>
            </a:fld>
            <a:endParaRPr lang="en-US" noProof="0" dirty="0"/>
          </a:p>
        </p:txBody>
      </p:sp>
    </p:spTree>
    <p:extLst>
      <p:ext uri="{BB962C8B-B14F-4D97-AF65-F5344CB8AC3E}">
        <p14:creationId xmlns:p14="http://schemas.microsoft.com/office/powerpoint/2010/main" val="383295924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bwMode="white">
          <a:xfrm>
            <a:off x="10571243"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noProof="0" dirty="0">
                <a:solidFill>
                  <a:schemeClr val="tx1"/>
                </a:solidFill>
                <a:effectLst/>
              </a:rPr>
              <a:t>”</a:t>
            </a:r>
          </a:p>
        </p:txBody>
      </p:sp>
      <p:sp>
        <p:nvSpPr>
          <p:cNvPr id="11" name="TextBox 10"/>
          <p:cNvSpPr txBox="1"/>
          <p:nvPr/>
        </p:nvSpPr>
        <p:spPr bwMode="white">
          <a:xfrm>
            <a:off x="100262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noProof="0" dirty="0">
                <a:solidFill>
                  <a:schemeClr val="tx1"/>
                </a:solidFill>
                <a:effectLst/>
              </a:rPr>
              <a:t>“</a:t>
            </a:r>
          </a:p>
        </p:txBody>
      </p:sp>
      <p:sp>
        <p:nvSpPr>
          <p:cNvPr id="2" name="Title 1"/>
          <p:cNvSpPr>
            <a:spLocks noGrp="1"/>
          </p:cNvSpPr>
          <p:nvPr>
            <p:ph type="title" hasCustomPrompt="1"/>
          </p:nvPr>
        </p:nvSpPr>
        <p:spPr>
          <a:xfrm>
            <a:off x="1320801" y="609601"/>
            <a:ext cx="9550399" cy="2743199"/>
          </a:xfrm>
        </p:spPr>
        <p:txBody>
          <a:bodyPr anchor="ctr">
            <a:normAutofit/>
          </a:bodyPr>
          <a:lstStyle>
            <a:lvl1pPr algn="ctr">
              <a:defRPr sz="3000" b="0" i="1" cap="none">
                <a:solidFill>
                  <a:schemeClr val="tx1"/>
                </a:solidFill>
              </a:defRPr>
            </a:lvl1pPr>
          </a:lstStyle>
          <a:p>
            <a:r>
              <a:rPr lang="en-US" noProof="0"/>
              <a:t>CLICK TO EDIT MASTER TITLE STYLE</a:t>
            </a:r>
          </a:p>
        </p:txBody>
      </p:sp>
      <p:sp>
        <p:nvSpPr>
          <p:cNvPr id="10" name="Text Placeholder 9"/>
          <p:cNvSpPr>
            <a:spLocks noGrp="1"/>
          </p:cNvSpPr>
          <p:nvPr>
            <p:ph type="body" sz="quarter" idx="13"/>
          </p:nvPr>
        </p:nvSpPr>
        <p:spPr>
          <a:xfrm>
            <a:off x="1426408" y="3352800"/>
            <a:ext cx="9339184" cy="381000"/>
          </a:xfrm>
        </p:spPr>
        <p:txBody>
          <a:bodyPr anchor="ctr">
            <a:normAutofit/>
          </a:bodyPr>
          <a:lstStyle>
            <a:lvl1pPr marL="0" indent="0" algn="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noProof="0" smtClean="0"/>
              <a:t>Click to edit Master text styles</a:t>
            </a:r>
          </a:p>
        </p:txBody>
      </p:sp>
      <p:sp>
        <p:nvSpPr>
          <p:cNvPr id="7" name="Rectangle: Rounded Corners 6">
            <a:extLst>
              <a:ext uri="{FF2B5EF4-FFF2-40B4-BE49-F238E27FC236}">
                <a16:creationId xmlns:a16="http://schemas.microsoft.com/office/drawing/2014/main" xmlns="" id="{1AD7857E-8E0E-4AC1-ABDC-E42462C788DE}"/>
              </a:ext>
            </a:extLst>
          </p:cNvPr>
          <p:cNvSpPr/>
          <p:nvPr userDrawn="1"/>
        </p:nvSpPr>
        <p:spPr>
          <a:xfrm>
            <a:off x="1750844" y="3962401"/>
            <a:ext cx="8690313" cy="1908173"/>
          </a:xfrm>
          <a:prstGeom prst="roundRect">
            <a:avLst>
              <a:gd name="adj" fmla="val 6552"/>
            </a:avLst>
          </a:prstGeom>
          <a:solidFill>
            <a:schemeClr val="accent3">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Text Placeholder 2"/>
          <p:cNvSpPr>
            <a:spLocks noGrp="1"/>
          </p:cNvSpPr>
          <p:nvPr>
            <p:ph type="body" idx="1"/>
          </p:nvPr>
        </p:nvSpPr>
        <p:spPr>
          <a:xfrm>
            <a:off x="1857375" y="4021138"/>
            <a:ext cx="8486775" cy="1760537"/>
          </a:xfrm>
        </p:spPr>
        <p:txBody>
          <a:bodyPr anchor="ctr">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0" smtClean="0"/>
              <a:t>Click to edit Master text styles</a:t>
            </a:r>
          </a:p>
        </p:txBody>
      </p:sp>
      <p:sp>
        <p:nvSpPr>
          <p:cNvPr id="4" name="Date Placeholder 3"/>
          <p:cNvSpPr>
            <a:spLocks noGrp="1"/>
          </p:cNvSpPr>
          <p:nvPr>
            <p:ph type="dt" sz="half" idx="10"/>
          </p:nvPr>
        </p:nvSpPr>
        <p:spPr/>
        <p:txBody>
          <a:bodyPr/>
          <a:lstStyle/>
          <a:p>
            <a:fld id="{984B7D2A-0DF8-424B-9572-B79AEBB2D9DC}" type="datetimeFigureOut">
              <a:rPr lang="en-US" noProof="0" smtClean="0"/>
              <a:t>6/15/2021</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5D99DD2A-B520-4620-9B43-64B657BA2D42}" type="slidenum">
              <a:rPr lang="en-US" noProof="0" smtClean="0"/>
              <a:t>‹#›</a:t>
            </a:fld>
            <a:endParaRPr lang="en-US" noProof="0" dirty="0"/>
          </a:p>
        </p:txBody>
      </p:sp>
    </p:spTree>
    <p:extLst>
      <p:ext uri="{BB962C8B-B14F-4D97-AF65-F5344CB8AC3E}">
        <p14:creationId xmlns:p14="http://schemas.microsoft.com/office/powerpoint/2010/main" val="115340943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Celestia-R1---OverlayContentHD.png">
            <a:extLst>
              <a:ext uri="{FF2B5EF4-FFF2-40B4-BE49-F238E27FC236}">
                <a16:creationId xmlns:a16="http://schemas.microsoft.com/office/drawing/2014/main" xmlns="" id="{A1E35E73-B2F7-41DF-AAD2-58E6BE2710D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599"/>
            <a:ext cx="10840914" cy="1260000"/>
          </a:xfrm>
        </p:spPr>
        <p:txBody>
          <a:bodyPr>
            <a:normAutofit/>
          </a:bodyPr>
          <a:lstStyle>
            <a:lvl1pPr>
              <a:defRPr sz="3000"/>
            </a:lvl1pPr>
          </a:lstStyle>
          <a:p>
            <a:r>
              <a:rPr lang="en-US" noProof="0" smtClean="0"/>
              <a:t>Click to edit Master title style</a:t>
            </a:r>
            <a:endParaRPr lang="en-US" noProof="0"/>
          </a:p>
        </p:txBody>
      </p:sp>
      <p:sp>
        <p:nvSpPr>
          <p:cNvPr id="3" name="Text Placeholder 2"/>
          <p:cNvSpPr>
            <a:spLocks noGrp="1"/>
          </p:cNvSpPr>
          <p:nvPr>
            <p:ph type="body" idx="1"/>
          </p:nvPr>
        </p:nvSpPr>
        <p:spPr>
          <a:xfrm>
            <a:off x="685799" y="1869599"/>
            <a:ext cx="5202071" cy="916228"/>
          </a:xfrm>
        </p:spPr>
        <p:txBody>
          <a:bodyPr anchor="ctr" anchorCtr="0">
            <a:noAutofit/>
          </a:bodyPr>
          <a:lstStyle>
            <a:lvl1pPr marL="0" indent="0" algn="ctr">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4" name="Content Placeholder 3"/>
          <p:cNvSpPr>
            <a:spLocks noGrp="1"/>
          </p:cNvSpPr>
          <p:nvPr>
            <p:ph sz="half" idx="2"/>
          </p:nvPr>
        </p:nvSpPr>
        <p:spPr>
          <a:xfrm>
            <a:off x="685800" y="2870201"/>
            <a:ext cx="5202071" cy="2916000"/>
          </a:xfrm>
          <a:prstGeom prst="roundRect">
            <a:avLst>
              <a:gd name="adj" fmla="val 2496"/>
            </a:avLst>
          </a:prstGeom>
          <a:ln w="28575">
            <a:solidFill>
              <a:schemeClr val="accent3">
                <a:lumMod val="50000"/>
              </a:schemeClr>
            </a:solidFill>
          </a:ln>
          <a:effectLst>
            <a:outerShdw blurRad="63500" sx="102000" sy="102000" algn="ctr" rotWithShape="0">
              <a:prstClr val="black">
                <a:alpha val="40000"/>
              </a:prstClr>
            </a:outerShdw>
          </a:effectLst>
        </p:spPr>
        <p:txBody>
          <a:bodyPr anchor="t">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5" name="Text Placeholder 4"/>
          <p:cNvSpPr>
            <a:spLocks noGrp="1"/>
          </p:cNvSpPr>
          <p:nvPr>
            <p:ph type="body" sz="quarter" idx="3"/>
          </p:nvPr>
        </p:nvSpPr>
        <p:spPr>
          <a:xfrm>
            <a:off x="6298270" y="1869599"/>
            <a:ext cx="5228444" cy="916228"/>
          </a:xfrm>
        </p:spPr>
        <p:txBody>
          <a:bodyPr anchor="ctr" anchorCtr="0">
            <a:noAutofit/>
          </a:bodyPr>
          <a:lstStyle>
            <a:lvl1pPr marL="0" indent="0" algn="ctr">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6" name="Content Placeholder 5"/>
          <p:cNvSpPr>
            <a:spLocks noGrp="1"/>
          </p:cNvSpPr>
          <p:nvPr>
            <p:ph sz="quarter" idx="4"/>
          </p:nvPr>
        </p:nvSpPr>
        <p:spPr>
          <a:xfrm>
            <a:off x="6298270" y="2870201"/>
            <a:ext cx="5202071" cy="2916000"/>
          </a:xfrm>
          <a:prstGeom prst="roundRect">
            <a:avLst>
              <a:gd name="adj" fmla="val 2798"/>
            </a:avLst>
          </a:prstGeom>
          <a:ln w="28575">
            <a:solidFill>
              <a:schemeClr val="accent3">
                <a:lumMod val="50000"/>
              </a:schemeClr>
            </a:solidFill>
          </a:ln>
          <a:effectLst>
            <a:outerShdw blurRad="63500" sx="102000" sy="102000" algn="ctr" rotWithShape="0">
              <a:prstClr val="black">
                <a:alpha val="40000"/>
              </a:prstClr>
            </a:outerShdw>
          </a:effectLst>
        </p:spPr>
        <p:txBody>
          <a:bodyPr anchor="t">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7" name="Date Placeholder 6"/>
          <p:cNvSpPr>
            <a:spLocks noGrp="1"/>
          </p:cNvSpPr>
          <p:nvPr>
            <p:ph type="dt" sz="half" idx="10"/>
          </p:nvPr>
        </p:nvSpPr>
        <p:spPr/>
        <p:txBody>
          <a:bodyPr/>
          <a:lstStyle/>
          <a:p>
            <a:fld id="{984B7D2A-0DF8-424B-9572-B79AEBB2D9DC}" type="datetimeFigureOut">
              <a:rPr lang="en-US" noProof="0" smtClean="0"/>
              <a:t>6/15/2021</a:t>
            </a:fld>
            <a:endParaRPr lang="en-US" noProof="0" dirty="0"/>
          </a:p>
        </p:txBody>
      </p:sp>
      <p:sp>
        <p:nvSpPr>
          <p:cNvPr id="8" name="Footer Placeholder 7"/>
          <p:cNvSpPr>
            <a:spLocks noGrp="1"/>
          </p:cNvSpPr>
          <p:nvPr>
            <p:ph type="ftr" sz="quarter" idx="11"/>
          </p:nvPr>
        </p:nvSpPr>
        <p:spPr/>
        <p:txBody>
          <a:bodyPr/>
          <a:lstStyle/>
          <a:p>
            <a:r>
              <a:rPr lang="en-US" noProof="0" dirty="0"/>
              <a:t>Add a Footer</a:t>
            </a:r>
          </a:p>
        </p:txBody>
      </p:sp>
      <p:sp>
        <p:nvSpPr>
          <p:cNvPr id="9" name="Slide Number Placeholder 8"/>
          <p:cNvSpPr>
            <a:spLocks noGrp="1"/>
          </p:cNvSpPr>
          <p:nvPr>
            <p:ph type="sldNum" sz="quarter" idx="12"/>
          </p:nvPr>
        </p:nvSpPr>
        <p:spPr/>
        <p:txBody>
          <a:bodyPr/>
          <a:lstStyle/>
          <a:p>
            <a:fld id="{5D99DD2A-B520-4620-9B43-64B657BA2D42}" type="slidenum">
              <a:rPr lang="en-US" noProof="0" smtClean="0"/>
              <a:t>‹#›</a:t>
            </a:fld>
            <a:endParaRPr lang="en-US" noProof="0" dirty="0"/>
          </a:p>
        </p:txBody>
      </p:sp>
      <p:cxnSp>
        <p:nvCxnSpPr>
          <p:cNvPr id="12" name="Straight Connector 11">
            <a:extLst>
              <a:ext uri="{FF2B5EF4-FFF2-40B4-BE49-F238E27FC236}">
                <a16:creationId xmlns:a16="http://schemas.microsoft.com/office/drawing/2014/main" xmlns="" id="{8031B0A9-3E16-4C5B-A6CE-045BCB91A008}"/>
              </a:ext>
              <a:ext uri="{C183D7F6-B498-43B3-948B-1728B52AA6E4}">
                <adec:decorative xmlns:adec="http://schemas.microsoft.com/office/drawing/2017/decorative" xmlns="" val="1"/>
              </a:ext>
            </a:extLst>
          </p:cNvPr>
          <p:cNvCxnSpPr>
            <a:cxnSpLocks/>
          </p:cNvCxnSpPr>
          <p:nvPr userDrawn="1"/>
        </p:nvCxnSpPr>
        <p:spPr>
          <a:xfrm flipV="1">
            <a:off x="57150" y="939761"/>
            <a:ext cx="3666" cy="491143"/>
          </a:xfrm>
          <a:prstGeom prst="line">
            <a:avLst/>
          </a:prstGeom>
          <a:ln w="127000" cap="sq">
            <a:solidFill>
              <a:schemeClr val="accent3"/>
            </a:solidFill>
            <a:miter lim="800000"/>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86696114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0"/>
            <a:ext cx="10840914" cy="1260000"/>
          </a:xfrm>
        </p:spPr>
        <p:txBody>
          <a:bodyPr>
            <a:normAutofit/>
          </a:bodyPr>
          <a:lstStyle>
            <a:lvl1pPr>
              <a:defRPr sz="3000"/>
            </a:lvl1pPr>
          </a:lstStyle>
          <a:p>
            <a:r>
              <a:rPr lang="en-US" noProof="0" smtClean="0"/>
              <a:t>Click to edit Master title style</a:t>
            </a:r>
            <a:endParaRPr lang="en-US" noProof="0"/>
          </a:p>
        </p:txBody>
      </p:sp>
      <p:sp>
        <p:nvSpPr>
          <p:cNvPr id="9" name="Rectangle: Rounded Corners 8">
            <a:extLst>
              <a:ext uri="{FF2B5EF4-FFF2-40B4-BE49-F238E27FC236}">
                <a16:creationId xmlns:a16="http://schemas.microsoft.com/office/drawing/2014/main" xmlns="" id="{E44449DE-635B-4B23-9B8B-C95A5B8764DB}"/>
              </a:ext>
            </a:extLst>
          </p:cNvPr>
          <p:cNvSpPr/>
          <p:nvPr userDrawn="1"/>
        </p:nvSpPr>
        <p:spPr>
          <a:xfrm>
            <a:off x="663356" y="1790228"/>
            <a:ext cx="10863358" cy="4080348"/>
          </a:xfrm>
          <a:prstGeom prst="roundRect">
            <a:avLst>
              <a:gd name="adj" fmla="val 2634"/>
            </a:avLst>
          </a:prstGeom>
          <a:solidFill>
            <a:schemeClr val="accent3">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Content Placeholder 2"/>
          <p:cNvSpPr>
            <a:spLocks noGrp="1"/>
          </p:cNvSpPr>
          <p:nvPr>
            <p:ph sz="half" idx="1"/>
          </p:nvPr>
        </p:nvSpPr>
        <p:spPr>
          <a:xfrm>
            <a:off x="685802" y="1869600"/>
            <a:ext cx="5040000" cy="3921601"/>
          </a:xfrm>
          <a:prstGeom prst="roundRect">
            <a:avLst>
              <a:gd name="adj" fmla="val 1970"/>
            </a:avLst>
          </a:prstGeom>
          <a:ln w="28575">
            <a:noFill/>
          </a:ln>
          <a:effectLst/>
        </p:spPr>
        <p:txBody>
          <a:bodyPr anchor="t" anchorCtr="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Content Placeholder 3"/>
          <p:cNvSpPr>
            <a:spLocks noGrp="1"/>
          </p:cNvSpPr>
          <p:nvPr>
            <p:ph sz="half" idx="2"/>
          </p:nvPr>
        </p:nvSpPr>
        <p:spPr>
          <a:xfrm>
            <a:off x="6488644" y="1869601"/>
            <a:ext cx="5040000" cy="3921600"/>
          </a:xfrm>
          <a:prstGeom prst="roundRect">
            <a:avLst>
              <a:gd name="adj" fmla="val 2211"/>
            </a:avLst>
          </a:prstGeom>
          <a:ln w="28575">
            <a:noFill/>
          </a:ln>
          <a:effectLst/>
        </p:spPr>
        <p:txBody>
          <a:bodyPr anchor="t" anchorCtr="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5" name="Date Placeholder 4"/>
          <p:cNvSpPr>
            <a:spLocks noGrp="1"/>
          </p:cNvSpPr>
          <p:nvPr>
            <p:ph type="dt" sz="half" idx="10"/>
          </p:nvPr>
        </p:nvSpPr>
        <p:spPr/>
        <p:txBody>
          <a:bodyPr/>
          <a:lstStyle/>
          <a:p>
            <a:fld id="{984B7D2A-0DF8-424B-9572-B79AEBB2D9DC}" type="datetimeFigureOut">
              <a:rPr lang="en-US" noProof="0" smtClean="0"/>
              <a:t>6/15/2021</a:t>
            </a:fld>
            <a:endParaRPr lang="en-US" noProof="0" dirty="0"/>
          </a:p>
        </p:txBody>
      </p:sp>
      <p:sp>
        <p:nvSpPr>
          <p:cNvPr id="6" name="Footer Placeholder 5"/>
          <p:cNvSpPr>
            <a:spLocks noGrp="1"/>
          </p:cNvSpPr>
          <p:nvPr>
            <p:ph type="ftr" sz="quarter" idx="11"/>
          </p:nvPr>
        </p:nvSpPr>
        <p:spPr/>
        <p:txBody>
          <a:bodyPr/>
          <a:lstStyle/>
          <a:p>
            <a:r>
              <a:rPr lang="en-US" noProof="0" dirty="0"/>
              <a:t>Add a Footer</a:t>
            </a:r>
          </a:p>
        </p:txBody>
      </p:sp>
      <p:sp>
        <p:nvSpPr>
          <p:cNvPr id="7" name="Slide Number Placeholder 6"/>
          <p:cNvSpPr>
            <a:spLocks noGrp="1"/>
          </p:cNvSpPr>
          <p:nvPr>
            <p:ph type="sldNum" sz="quarter" idx="12"/>
          </p:nvPr>
        </p:nvSpPr>
        <p:spPr/>
        <p:txBody>
          <a:bodyPr/>
          <a:lstStyle/>
          <a:p>
            <a:fld id="{5D99DD2A-B520-4620-9B43-64B657BA2D42}" type="slidenum">
              <a:rPr lang="en-US" noProof="0" smtClean="0"/>
              <a:t>‹#›</a:t>
            </a:fld>
            <a:endParaRPr lang="en-US" noProof="0" dirty="0"/>
          </a:p>
        </p:txBody>
      </p:sp>
      <p:cxnSp>
        <p:nvCxnSpPr>
          <p:cNvPr id="10" name="Straight Connector 9">
            <a:extLst>
              <a:ext uri="{FF2B5EF4-FFF2-40B4-BE49-F238E27FC236}">
                <a16:creationId xmlns:a16="http://schemas.microsoft.com/office/drawing/2014/main" xmlns="" id="{E8539E0A-8009-4A6E-A7A1-5AEFA52206C3}"/>
              </a:ext>
              <a:ext uri="{C183D7F6-B498-43B3-948B-1728B52AA6E4}">
                <adec:decorative xmlns:adec="http://schemas.microsoft.com/office/drawing/2017/decorative" xmlns="" val="1"/>
              </a:ext>
            </a:extLst>
          </p:cNvPr>
          <p:cNvCxnSpPr>
            <a:cxnSpLocks/>
          </p:cNvCxnSpPr>
          <p:nvPr userDrawn="1"/>
        </p:nvCxnSpPr>
        <p:spPr>
          <a:xfrm flipV="1">
            <a:off x="57150" y="996911"/>
            <a:ext cx="3666" cy="491143"/>
          </a:xfrm>
          <a:prstGeom prst="line">
            <a:avLst/>
          </a:prstGeom>
          <a:ln w="127000" cap="sq">
            <a:solidFill>
              <a:schemeClr val="accent3"/>
            </a:solidFill>
            <a:miter lim="800000"/>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6235274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5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white">
          <a:xfrm>
            <a:off x="685801" y="609600"/>
            <a:ext cx="10840914" cy="1456267"/>
          </a:xfrm>
          <a:prstGeom prst="rect">
            <a:avLst/>
          </a:prstGeom>
          <a:effectLst/>
        </p:spPr>
        <p:txBody>
          <a:bodyPr vert="horz" lIns="91440" tIns="45720" rIns="91440" bIns="45720" rtlCol="0" anchor="ctr">
            <a:normAutofit/>
          </a:bodyPr>
          <a:lstStyle/>
          <a:p>
            <a:r>
              <a:rPr lang="en-US" noProof="0" smtClean="0"/>
              <a:t>Click to edit Master title style</a:t>
            </a:r>
            <a:endParaRPr lang="en-US" noProof="0"/>
          </a:p>
        </p:txBody>
      </p:sp>
      <p:sp>
        <p:nvSpPr>
          <p:cNvPr id="3" name="Text Placeholder 2"/>
          <p:cNvSpPr>
            <a:spLocks noGrp="1"/>
          </p:cNvSpPr>
          <p:nvPr>
            <p:ph type="body" idx="1"/>
          </p:nvPr>
        </p:nvSpPr>
        <p:spPr bwMode="white">
          <a:xfrm>
            <a:off x="685801" y="2142067"/>
            <a:ext cx="10840914" cy="3649133"/>
          </a:xfrm>
          <a:prstGeom prst="rect">
            <a:avLst/>
          </a:prstGeom>
        </p:spPr>
        <p:txBody>
          <a:bodyPr vert="horz" lIns="91440" tIns="45720" rIns="91440" bIns="45720" rtlCol="0" anchor="ctr">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84B7D2A-0DF8-424B-9572-B79AEBB2D9DC}" type="datetimeFigureOut">
              <a:rPr lang="en-US" noProof="0" smtClean="0"/>
              <a:t>6/15/2021</a:t>
            </a:fld>
            <a:endParaRPr lang="en-US" noProof="0"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en-US" noProof="0" dirty="0"/>
              <a:t>Add a Footer</a:t>
            </a:r>
          </a:p>
        </p:txBody>
      </p:sp>
      <p:sp>
        <p:nvSpPr>
          <p:cNvPr id="6" name="Slide Number Placeholder 5"/>
          <p:cNvSpPr>
            <a:spLocks noGrp="1"/>
          </p:cNvSpPr>
          <p:nvPr>
            <p:ph type="sldNum" sz="quarter" idx="4"/>
          </p:nvPr>
        </p:nvSpPr>
        <p:spPr>
          <a:xfrm>
            <a:off x="10266059" y="5870575"/>
            <a:ext cx="1260655"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D99DD2A-B520-4620-9B43-64B657BA2D42}" type="slidenum">
              <a:rPr lang="en-US" noProof="0" smtClean="0"/>
              <a:t>‹#›</a:t>
            </a:fld>
            <a:endParaRPr lang="en-US" noProof="0" dirty="0"/>
          </a:p>
        </p:txBody>
      </p:sp>
    </p:spTree>
    <p:extLst>
      <p:ext uri="{BB962C8B-B14F-4D97-AF65-F5344CB8AC3E}">
        <p14:creationId xmlns:p14="http://schemas.microsoft.com/office/powerpoint/2010/main" val="3009069978"/>
      </p:ext>
    </p:extLst>
  </p:cSld>
  <p:clrMap bg1="dk1" tx1="lt1" bg2="dk2" tx2="lt2" accent1="accent1" accent2="accent2" accent3="accent3" accent4="accent4" accent5="accent5" accent6="accent6" hlink="hlink" folHlink="folHlink"/>
  <p:sldLayoutIdLst>
    <p:sldLayoutId id="2147483662" r:id="rId1"/>
    <p:sldLayoutId id="2147483661" r:id="rId2"/>
    <p:sldLayoutId id="2147483668" r:id="rId3"/>
    <p:sldLayoutId id="2147483679" r:id="rId4"/>
    <p:sldLayoutId id="2147483669" r:id="rId5"/>
    <p:sldLayoutId id="2147483680" r:id="rId6"/>
    <p:sldLayoutId id="2147483672" r:id="rId7"/>
    <p:sldLayoutId id="2147483665" r:id="rId8"/>
    <p:sldLayoutId id="2147483664" r:id="rId9"/>
    <p:sldLayoutId id="2147483671" r:id="rId10"/>
    <p:sldLayoutId id="2147483666" r:id="rId11"/>
    <p:sldLayoutId id="2147483667" r:id="rId12"/>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pillar icon">
            <a:extLst>
              <a:ext uri="{FF2B5EF4-FFF2-40B4-BE49-F238E27FC236}">
                <a16:creationId xmlns:a16="http://schemas.microsoft.com/office/drawing/2014/main" xmlns="" id="{FC7E2CCC-C53E-454B-9DE0-F2484BA0FF9D}"/>
              </a:ext>
              <a:ext uri="{C183D7F6-B498-43B3-948B-1728B52AA6E4}">
                <adec:decorative xmlns:adec="http://schemas.microsoft.com/office/drawing/2017/decorative" xmlns="" val="1"/>
              </a:ext>
            </a:extLst>
          </p:cNvPr>
          <p:cNvPicPr>
            <a:picLocks/>
          </p:cNvPicPr>
          <p:nvPr/>
        </p:nvPicPr>
        <p:blipFill>
          <a:blip r:embed="rId2"/>
          <a:stretch>
            <a:fillRect/>
          </a:stretch>
        </p:blipFill>
        <p:spPr>
          <a:xfrm>
            <a:off x="-1" y="325120"/>
            <a:ext cx="1030285" cy="1320800"/>
          </a:xfrm>
          <a:prstGeom prst="rect">
            <a:avLst/>
          </a:prstGeom>
          <a:ln>
            <a:noFill/>
          </a:ln>
        </p:spPr>
      </p:pic>
      <p:sp>
        <p:nvSpPr>
          <p:cNvPr id="8" name="TextBox 7"/>
          <p:cNvSpPr txBox="1"/>
          <p:nvPr/>
        </p:nvSpPr>
        <p:spPr>
          <a:xfrm>
            <a:off x="779301" y="325120"/>
            <a:ext cx="11074400" cy="1569660"/>
          </a:xfrm>
          <a:prstGeom prst="rect">
            <a:avLst/>
          </a:prstGeom>
          <a:noFill/>
        </p:spPr>
        <p:txBody>
          <a:bodyPr wrap="square" rtlCol="0">
            <a:spAutoFit/>
          </a:bodyPr>
          <a:lstStyle/>
          <a:p>
            <a:pPr algn="ctr"/>
            <a:r>
              <a:rPr lang="en-US" sz="4800" dirty="0" smtClean="0">
                <a:latin typeface="Berlin Sans FB Demi" panose="020E0802020502020306" pitchFamily="34" charset="0"/>
              </a:rPr>
              <a:t>DEBATE ON CHURCH COOPERATION ON FINANCING EVANGELISM</a:t>
            </a:r>
            <a:endParaRPr lang="en-US" sz="4800" dirty="0">
              <a:latin typeface="Berlin Sans FB Demi" panose="020E0802020502020306" pitchFamily="34" charset="0"/>
            </a:endParaRPr>
          </a:p>
        </p:txBody>
      </p:sp>
      <p:sp>
        <p:nvSpPr>
          <p:cNvPr id="9" name="TextBox 8"/>
          <p:cNvSpPr txBox="1"/>
          <p:nvPr/>
        </p:nvSpPr>
        <p:spPr>
          <a:xfrm>
            <a:off x="3576319" y="1711900"/>
            <a:ext cx="4802661" cy="830997"/>
          </a:xfrm>
          <a:prstGeom prst="rect">
            <a:avLst/>
          </a:prstGeom>
          <a:noFill/>
        </p:spPr>
        <p:txBody>
          <a:bodyPr wrap="square" rtlCol="0">
            <a:spAutoFit/>
          </a:bodyPr>
          <a:lstStyle/>
          <a:p>
            <a:pPr algn="ctr"/>
            <a:r>
              <a:rPr lang="en-US" sz="4800" dirty="0" smtClean="0">
                <a:latin typeface="Candara" panose="020E0502030303020204" pitchFamily="34" charset="0"/>
              </a:rPr>
              <a:t>Sat. June 9, 2021</a:t>
            </a:r>
            <a:endParaRPr lang="en-US" sz="4800" dirty="0">
              <a:latin typeface="Candara" panose="020E0502030303020204" pitchFamily="34" charset="0"/>
            </a:endParaRPr>
          </a:p>
        </p:txBody>
      </p:sp>
      <p:sp>
        <p:nvSpPr>
          <p:cNvPr id="10" name="TextBox 9"/>
          <p:cNvSpPr txBox="1"/>
          <p:nvPr/>
        </p:nvSpPr>
        <p:spPr>
          <a:xfrm>
            <a:off x="101598" y="2201703"/>
            <a:ext cx="3616962" cy="830997"/>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en-US" sz="4800" dirty="0" smtClean="0"/>
              <a:t>Proposition 2</a:t>
            </a:r>
            <a:endParaRPr lang="en-US" sz="4800" dirty="0"/>
          </a:p>
        </p:txBody>
      </p:sp>
      <p:sp>
        <p:nvSpPr>
          <p:cNvPr id="11" name="TextBox 10"/>
          <p:cNvSpPr txBox="1"/>
          <p:nvPr/>
        </p:nvSpPr>
        <p:spPr>
          <a:xfrm>
            <a:off x="1030284" y="3098680"/>
            <a:ext cx="11074400" cy="3477875"/>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l">
              <a:rot lat="0" lon="0" rev="1500000"/>
            </a:lightRig>
          </a:scene3d>
          <a:sp3d prstMaterial="metal">
            <a:bevelT w="88900" h="88900"/>
          </a:sp3d>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en-US" sz="4400" dirty="0" smtClean="0">
                <a:latin typeface="Candara" panose="020E0502030303020204" pitchFamily="34" charset="0"/>
              </a:rPr>
              <a:t>Church cooperation is generic irrespective of aspect; it is scriptural for a church to send money from their treasury unto another church’s  to help the recipients in evangelism work</a:t>
            </a:r>
            <a:endParaRPr lang="en-US" sz="4400" dirty="0">
              <a:latin typeface="Candara" panose="020E0502030303020204" pitchFamily="34" charset="0"/>
            </a:endParaRPr>
          </a:p>
        </p:txBody>
      </p:sp>
    </p:spTree>
    <p:extLst>
      <p:ext uri="{BB962C8B-B14F-4D97-AF65-F5344CB8AC3E}">
        <p14:creationId xmlns:p14="http://schemas.microsoft.com/office/powerpoint/2010/main" val="8626564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75360" y="1858943"/>
            <a:ext cx="10861040" cy="3046988"/>
          </a:xfrm>
          <a:prstGeom prst="rect">
            <a:avLst/>
          </a:prstGeom>
          <a:noFill/>
        </p:spPr>
        <p:txBody>
          <a:bodyPr wrap="square" rtlCol="0">
            <a:spAutoFit/>
          </a:bodyPr>
          <a:lstStyle/>
          <a:p>
            <a:r>
              <a:rPr lang="en-US" sz="4800" dirty="0">
                <a:latin typeface="Candara" panose="020E0502030303020204" pitchFamily="34" charset="0"/>
              </a:rPr>
              <a:t>Will brother Lesley and those who stand with him dispute the clear facts that a congregation has the right to will?</a:t>
            </a:r>
          </a:p>
          <a:p>
            <a:r>
              <a:rPr lang="en-US" sz="4800" dirty="0">
                <a:latin typeface="Candara" panose="020E0502030303020204" pitchFamily="34" charset="0"/>
              </a:rPr>
              <a:t>Is this point unscriptural?</a:t>
            </a:r>
          </a:p>
        </p:txBody>
      </p:sp>
      <p:sp>
        <p:nvSpPr>
          <p:cNvPr id="4" name="TextBox 3"/>
          <p:cNvSpPr txBox="1"/>
          <p:nvPr/>
        </p:nvSpPr>
        <p:spPr>
          <a:xfrm>
            <a:off x="975360" y="1120279"/>
            <a:ext cx="10302240" cy="4524315"/>
          </a:xfrm>
          <a:prstGeom prst="rect">
            <a:avLst/>
          </a:prstGeom>
          <a:noFill/>
        </p:spPr>
        <p:txBody>
          <a:bodyPr wrap="square" rtlCol="0">
            <a:spAutoFit/>
          </a:bodyPr>
          <a:lstStyle/>
          <a:p>
            <a:r>
              <a:rPr lang="en-US" sz="4800" dirty="0">
                <a:latin typeface="Berlin Sans FB Demi" panose="020E0802020502020306" pitchFamily="34" charset="0"/>
              </a:rPr>
              <a:t>CONSTITUENT ELEMENT THREE:</a:t>
            </a:r>
          </a:p>
          <a:p>
            <a:r>
              <a:rPr lang="en-US" sz="4800" dirty="0">
                <a:latin typeface="Candara" panose="020E0502030303020204" pitchFamily="34" charset="0"/>
              </a:rPr>
              <a:t> </a:t>
            </a:r>
          </a:p>
          <a:p>
            <a:r>
              <a:rPr lang="en-US" sz="4800" dirty="0">
                <a:latin typeface="Candara" panose="020E0502030303020204" pitchFamily="34" charset="0"/>
              </a:rPr>
              <a:t>After willing (deciding) to do it(the accomplishing of  specific work) a congregation has the right to do it</a:t>
            </a:r>
          </a:p>
          <a:p>
            <a:r>
              <a:rPr lang="en-US" sz="4800" dirty="0">
                <a:latin typeface="Candara" panose="020E0502030303020204" pitchFamily="34" charset="0"/>
              </a:rPr>
              <a:t> </a:t>
            </a:r>
          </a:p>
        </p:txBody>
      </p:sp>
      <p:sp>
        <p:nvSpPr>
          <p:cNvPr id="5" name="TextBox 4"/>
          <p:cNvSpPr txBox="1"/>
          <p:nvPr/>
        </p:nvSpPr>
        <p:spPr>
          <a:xfrm>
            <a:off x="975360" y="381614"/>
            <a:ext cx="10302240" cy="6001643"/>
          </a:xfrm>
          <a:prstGeom prst="rect">
            <a:avLst/>
          </a:prstGeom>
          <a:noFill/>
        </p:spPr>
        <p:txBody>
          <a:bodyPr wrap="square" rtlCol="0">
            <a:spAutoFit/>
          </a:bodyPr>
          <a:lstStyle/>
          <a:p>
            <a:r>
              <a:rPr lang="en-US" sz="4800" b="1" dirty="0">
                <a:latin typeface="Candara" panose="020E0502030303020204" pitchFamily="34" charset="0"/>
              </a:rPr>
              <a:t>Proof : </a:t>
            </a:r>
            <a:r>
              <a:rPr lang="en-US" sz="4800" dirty="0">
                <a:latin typeface="Candara" panose="020E0502030303020204" pitchFamily="34" charset="0"/>
              </a:rPr>
              <a:t>As scriptural proof to component part, I call your attention  2cor 8:10,11</a:t>
            </a:r>
          </a:p>
          <a:p>
            <a:r>
              <a:rPr lang="en-US" sz="4800" dirty="0">
                <a:latin typeface="Candara" panose="020E0502030303020204" pitchFamily="34" charset="0"/>
              </a:rPr>
              <a:t> </a:t>
            </a:r>
          </a:p>
          <a:p>
            <a:r>
              <a:rPr lang="en-US" sz="4800" b="1" i="1" u="sng" dirty="0">
                <a:latin typeface="Candara" panose="020E0502030303020204" pitchFamily="34" charset="0"/>
              </a:rPr>
              <a:t>10  And in this I give advice: For this is advantageous for you who were the first a year ago not only to do, but also to desire to do this thing</a:t>
            </a:r>
            <a:r>
              <a:rPr lang="en-US" sz="4800" b="1" i="1" u="sng" dirty="0" smtClean="0">
                <a:latin typeface="Candara" panose="020E0502030303020204" pitchFamily="34" charset="0"/>
              </a:rPr>
              <a:t>. </a:t>
            </a:r>
            <a:r>
              <a:rPr lang="en-US" sz="4800" dirty="0">
                <a:latin typeface="Candara" panose="020E0502030303020204" pitchFamily="34" charset="0"/>
              </a:rPr>
              <a:t> </a:t>
            </a:r>
          </a:p>
        </p:txBody>
      </p:sp>
      <p:sp>
        <p:nvSpPr>
          <p:cNvPr id="6" name="TextBox 5"/>
          <p:cNvSpPr txBox="1"/>
          <p:nvPr/>
        </p:nvSpPr>
        <p:spPr>
          <a:xfrm>
            <a:off x="975360" y="1489609"/>
            <a:ext cx="10302240" cy="3785652"/>
          </a:xfrm>
          <a:prstGeom prst="rect">
            <a:avLst/>
          </a:prstGeom>
          <a:noFill/>
        </p:spPr>
        <p:txBody>
          <a:bodyPr wrap="square" rtlCol="0">
            <a:spAutoFit/>
          </a:bodyPr>
          <a:lstStyle/>
          <a:p>
            <a:r>
              <a:rPr lang="en-US" sz="4800" b="1" i="1" u="sng" dirty="0">
                <a:latin typeface="Candara" panose="020E0502030303020204" pitchFamily="34" charset="0"/>
              </a:rPr>
              <a:t>11 But now finish </a:t>
            </a:r>
            <a:r>
              <a:rPr lang="en-US" sz="4800" b="1" i="1" u="sng" dirty="0" smtClean="0">
                <a:latin typeface="Candara" panose="020E0502030303020204" pitchFamily="34" charset="0"/>
              </a:rPr>
              <a:t>doing </a:t>
            </a:r>
            <a:r>
              <a:rPr lang="en-US" sz="4800" b="1" i="1" u="sng" dirty="0">
                <a:latin typeface="Candara" panose="020E0502030303020204" pitchFamily="34" charset="0"/>
              </a:rPr>
              <a:t>it so that as there was a readiness to desire it, so there may be also a completion out of what you have.</a:t>
            </a:r>
            <a:endParaRPr lang="en-US" sz="4800" dirty="0">
              <a:latin typeface="Candara" panose="020E0502030303020204" pitchFamily="34" charset="0"/>
            </a:endParaRPr>
          </a:p>
          <a:p>
            <a:r>
              <a:rPr lang="en-US" sz="4800" dirty="0">
                <a:latin typeface="Candara" panose="020E0502030303020204" pitchFamily="34" charset="0"/>
              </a:rPr>
              <a:t> </a:t>
            </a:r>
          </a:p>
        </p:txBody>
      </p:sp>
      <p:sp>
        <p:nvSpPr>
          <p:cNvPr id="7" name="TextBox 6"/>
          <p:cNvSpPr txBox="1"/>
          <p:nvPr/>
        </p:nvSpPr>
        <p:spPr>
          <a:xfrm>
            <a:off x="975360" y="1548150"/>
            <a:ext cx="10302240" cy="3046988"/>
          </a:xfrm>
          <a:prstGeom prst="rect">
            <a:avLst/>
          </a:prstGeom>
          <a:noFill/>
        </p:spPr>
        <p:txBody>
          <a:bodyPr wrap="square" rtlCol="0">
            <a:spAutoFit/>
          </a:bodyPr>
          <a:lstStyle/>
          <a:p>
            <a:r>
              <a:rPr lang="en-US" sz="4800" dirty="0" smtClean="0">
                <a:latin typeface="Candara" panose="020E0502030303020204" pitchFamily="34" charset="0"/>
              </a:rPr>
              <a:t>Bro </a:t>
            </a:r>
            <a:r>
              <a:rPr lang="en-US" sz="4800" dirty="0">
                <a:latin typeface="Candara" panose="020E0502030303020204" pitchFamily="34" charset="0"/>
              </a:rPr>
              <a:t>Lesley, can you see it is scriptural for a church to  will to do a thing and also scriptural for her to do it, will you deny this</a:t>
            </a:r>
            <a:r>
              <a:rPr lang="en-US" sz="4800" dirty="0" smtClean="0">
                <a:latin typeface="Candara" panose="020E0502030303020204" pitchFamily="34" charset="0"/>
              </a:rPr>
              <a:t>?</a:t>
            </a:r>
            <a:r>
              <a:rPr lang="en-US" sz="4800" dirty="0">
                <a:latin typeface="Candara" panose="020E0502030303020204" pitchFamily="34" charset="0"/>
              </a:rPr>
              <a:t> </a:t>
            </a:r>
          </a:p>
        </p:txBody>
      </p:sp>
    </p:spTree>
    <p:extLst>
      <p:ext uri="{BB962C8B-B14F-4D97-AF65-F5344CB8AC3E}">
        <p14:creationId xmlns:p14="http://schemas.microsoft.com/office/powerpoint/2010/main" val="307237667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xit" presetSubtype="32" fill="hold" grpId="1" nodeType="clickEffect">
                                  <p:stCondLst>
                                    <p:cond delay="0"/>
                                  </p:stCondLst>
                                  <p:childTnLst>
                                    <p:anim calcmode="lin" valueType="num">
                                      <p:cBhvr>
                                        <p:cTn id="13" dur="500"/>
                                        <p:tgtEl>
                                          <p:spTgt spid="3"/>
                                        </p:tgtEl>
                                        <p:attrNameLst>
                                          <p:attrName>ppt_w</p:attrName>
                                        </p:attrNameLst>
                                      </p:cBhvr>
                                      <p:tavLst>
                                        <p:tav tm="0">
                                          <p:val>
                                            <p:strVal val="ppt_w"/>
                                          </p:val>
                                        </p:tav>
                                        <p:tav tm="100000">
                                          <p:val>
                                            <p:fltVal val="0"/>
                                          </p:val>
                                        </p:tav>
                                      </p:tavLst>
                                    </p:anim>
                                    <p:anim calcmode="lin" valueType="num">
                                      <p:cBhvr>
                                        <p:cTn id="14" dur="500"/>
                                        <p:tgtEl>
                                          <p:spTgt spid="3"/>
                                        </p:tgtEl>
                                        <p:attrNameLst>
                                          <p:attrName>ppt_h</p:attrName>
                                        </p:attrNameLst>
                                      </p:cBhvr>
                                      <p:tavLst>
                                        <p:tav tm="0">
                                          <p:val>
                                            <p:strVal val="ppt_h"/>
                                          </p:val>
                                        </p:tav>
                                        <p:tav tm="100000">
                                          <p:val>
                                            <p:fltVal val="0"/>
                                          </p:val>
                                        </p:tav>
                                      </p:tavLst>
                                    </p:anim>
                                    <p:animEffect transition="out" filter="fade">
                                      <p:cBhvr>
                                        <p:cTn id="15" dur="500"/>
                                        <p:tgtEl>
                                          <p:spTgt spid="3"/>
                                        </p:tgtEl>
                                      </p:cBhvr>
                                    </p:animEffect>
                                    <p:set>
                                      <p:cBhvr>
                                        <p:cTn id="16" dur="1" fill="hold">
                                          <p:stCondLst>
                                            <p:cond delay="499"/>
                                          </p:stCondLst>
                                        </p:cTn>
                                        <p:tgtEl>
                                          <p:spTgt spid="3"/>
                                        </p:tgtEl>
                                        <p:attrNameLst>
                                          <p:attrName>style.visibility</p:attrName>
                                        </p:attrNameLst>
                                      </p:cBhvr>
                                      <p:to>
                                        <p:strVal val="hidden"/>
                                      </p:to>
                                    </p:set>
                                  </p:childTnLst>
                                </p:cTn>
                              </p:par>
                              <p:par>
                                <p:cTn id="17" presetID="52"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Scale>
                                      <p:cBhvr>
                                        <p:cTn id="19"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4"/>
                                        </p:tgtEl>
                                        <p:attrNameLst>
                                          <p:attrName>ppt_x</p:attrName>
                                          <p:attrName>ppt_y</p:attrName>
                                        </p:attrNameLst>
                                      </p:cBhvr>
                                    </p:animMotion>
                                    <p:animEffect transition="in" filter="fade">
                                      <p:cBhvr>
                                        <p:cTn id="21" dur="10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45" presetClass="exit" presetSubtype="0" fill="hold" grpId="1" nodeType="clickEffect">
                                  <p:stCondLst>
                                    <p:cond delay="0"/>
                                  </p:stCondLst>
                                  <p:childTnLst>
                                    <p:animEffect transition="out" filter="fade">
                                      <p:cBhvr>
                                        <p:cTn id="25" dur="2000"/>
                                        <p:tgtEl>
                                          <p:spTgt spid="4"/>
                                        </p:tgtEl>
                                      </p:cBhvr>
                                    </p:animEffect>
                                    <p:anim calcmode="lin" valueType="num">
                                      <p:cBhvr>
                                        <p:cTn id="26" dur="2000"/>
                                        <p:tgtEl>
                                          <p:spTgt spid="4"/>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7" dur="2000"/>
                                        <p:tgtEl>
                                          <p:spTgt spid="4"/>
                                        </p:tgtEl>
                                        <p:attrNameLst>
                                          <p:attrName>ppt_h</p:attrName>
                                        </p:attrNameLst>
                                      </p:cBhvr>
                                      <p:tavLst>
                                        <p:tav tm="0">
                                          <p:val>
                                            <p:strVal val="ppt_h"/>
                                          </p:val>
                                        </p:tav>
                                        <p:tav tm="100000">
                                          <p:val>
                                            <p:strVal val="ppt_h"/>
                                          </p:val>
                                        </p:tav>
                                      </p:tavLst>
                                    </p:anim>
                                    <p:set>
                                      <p:cBhvr>
                                        <p:cTn id="28" dur="1" fill="hold">
                                          <p:stCondLst>
                                            <p:cond delay="1999"/>
                                          </p:stCondLst>
                                        </p:cTn>
                                        <p:tgtEl>
                                          <p:spTgt spid="4"/>
                                        </p:tgtEl>
                                        <p:attrNameLst>
                                          <p:attrName>style.visibility</p:attrName>
                                        </p:attrNameLst>
                                      </p:cBhvr>
                                      <p:to>
                                        <p:strVal val="hidden"/>
                                      </p:to>
                                    </p:set>
                                  </p:childTnLst>
                                </p:cTn>
                              </p:par>
                              <p:par>
                                <p:cTn id="29" presetID="37" presetClass="entr" presetSubtype="0" fill="hold" grpId="0" nodeType="with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1000"/>
                                        <p:tgtEl>
                                          <p:spTgt spid="5"/>
                                        </p:tgtEl>
                                      </p:cBhvr>
                                    </p:animEffect>
                                    <p:anim calcmode="lin" valueType="num">
                                      <p:cBhvr>
                                        <p:cTn id="32" dur="1000" fill="hold"/>
                                        <p:tgtEl>
                                          <p:spTgt spid="5"/>
                                        </p:tgtEl>
                                        <p:attrNameLst>
                                          <p:attrName>ppt_x</p:attrName>
                                        </p:attrNameLst>
                                      </p:cBhvr>
                                      <p:tavLst>
                                        <p:tav tm="0">
                                          <p:val>
                                            <p:strVal val="#ppt_x"/>
                                          </p:val>
                                        </p:tav>
                                        <p:tav tm="100000">
                                          <p:val>
                                            <p:strVal val="#ppt_x"/>
                                          </p:val>
                                        </p:tav>
                                      </p:tavLst>
                                    </p:anim>
                                    <p:anim calcmode="lin" valueType="num">
                                      <p:cBhvr>
                                        <p:cTn id="33" dur="900" decel="100000" fill="hold"/>
                                        <p:tgtEl>
                                          <p:spTgt spid="5"/>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53" presetClass="exit" presetSubtype="32" fill="hold" grpId="1" nodeType="clickEffect">
                                  <p:stCondLst>
                                    <p:cond delay="0"/>
                                  </p:stCondLst>
                                  <p:childTnLst>
                                    <p:anim calcmode="lin" valueType="num">
                                      <p:cBhvr>
                                        <p:cTn id="38" dur="500"/>
                                        <p:tgtEl>
                                          <p:spTgt spid="5"/>
                                        </p:tgtEl>
                                        <p:attrNameLst>
                                          <p:attrName>ppt_w</p:attrName>
                                        </p:attrNameLst>
                                      </p:cBhvr>
                                      <p:tavLst>
                                        <p:tav tm="0">
                                          <p:val>
                                            <p:strVal val="ppt_w"/>
                                          </p:val>
                                        </p:tav>
                                        <p:tav tm="100000">
                                          <p:val>
                                            <p:fltVal val="0"/>
                                          </p:val>
                                        </p:tav>
                                      </p:tavLst>
                                    </p:anim>
                                    <p:anim calcmode="lin" valueType="num">
                                      <p:cBhvr>
                                        <p:cTn id="39" dur="500"/>
                                        <p:tgtEl>
                                          <p:spTgt spid="5"/>
                                        </p:tgtEl>
                                        <p:attrNameLst>
                                          <p:attrName>ppt_h</p:attrName>
                                        </p:attrNameLst>
                                      </p:cBhvr>
                                      <p:tavLst>
                                        <p:tav tm="0">
                                          <p:val>
                                            <p:strVal val="ppt_h"/>
                                          </p:val>
                                        </p:tav>
                                        <p:tav tm="100000">
                                          <p:val>
                                            <p:fltVal val="0"/>
                                          </p:val>
                                        </p:tav>
                                      </p:tavLst>
                                    </p:anim>
                                    <p:animEffect transition="out" filter="fade">
                                      <p:cBhvr>
                                        <p:cTn id="40" dur="500"/>
                                        <p:tgtEl>
                                          <p:spTgt spid="5"/>
                                        </p:tgtEl>
                                      </p:cBhvr>
                                    </p:animEffect>
                                    <p:set>
                                      <p:cBhvr>
                                        <p:cTn id="41" dur="1" fill="hold">
                                          <p:stCondLst>
                                            <p:cond delay="499"/>
                                          </p:stCondLst>
                                        </p:cTn>
                                        <p:tgtEl>
                                          <p:spTgt spid="5"/>
                                        </p:tgtEl>
                                        <p:attrNameLst>
                                          <p:attrName>style.visibility</p:attrName>
                                        </p:attrNameLst>
                                      </p:cBhvr>
                                      <p:to>
                                        <p:strVal val="hidden"/>
                                      </p:to>
                                    </p:set>
                                  </p:childTnLst>
                                </p:cTn>
                              </p:par>
                              <p:par>
                                <p:cTn id="42" presetID="18" presetClass="entr" presetSubtype="12" fill="hold" grpId="0" nodeType="withEffect">
                                  <p:stCondLst>
                                    <p:cond delay="0"/>
                                  </p:stCondLst>
                                  <p:childTnLst>
                                    <p:set>
                                      <p:cBhvr>
                                        <p:cTn id="43" dur="1" fill="hold">
                                          <p:stCondLst>
                                            <p:cond delay="0"/>
                                          </p:stCondLst>
                                        </p:cTn>
                                        <p:tgtEl>
                                          <p:spTgt spid="6"/>
                                        </p:tgtEl>
                                        <p:attrNameLst>
                                          <p:attrName>style.visibility</p:attrName>
                                        </p:attrNameLst>
                                      </p:cBhvr>
                                      <p:to>
                                        <p:strVal val="visible"/>
                                      </p:to>
                                    </p:set>
                                    <p:animEffect transition="in" filter="strips(downLeft)">
                                      <p:cBhvr>
                                        <p:cTn id="44" dur="500"/>
                                        <p:tgtEl>
                                          <p:spTgt spid="6"/>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xit" presetSubtype="4" fill="hold" grpId="1" nodeType="clickEffect">
                                  <p:stCondLst>
                                    <p:cond delay="0"/>
                                  </p:stCondLst>
                                  <p:childTnLst>
                                    <p:animEffect transition="out" filter="wipe(down)">
                                      <p:cBhvr>
                                        <p:cTn id="48" dur="500"/>
                                        <p:tgtEl>
                                          <p:spTgt spid="6"/>
                                        </p:tgtEl>
                                      </p:cBhvr>
                                    </p:animEffect>
                                    <p:set>
                                      <p:cBhvr>
                                        <p:cTn id="49" dur="1" fill="hold">
                                          <p:stCondLst>
                                            <p:cond delay="499"/>
                                          </p:stCondLst>
                                        </p:cTn>
                                        <p:tgtEl>
                                          <p:spTgt spid="6"/>
                                        </p:tgtEl>
                                        <p:attrNameLst>
                                          <p:attrName>style.visibility</p:attrName>
                                        </p:attrNameLst>
                                      </p:cBhvr>
                                      <p:to>
                                        <p:strVal val="hidden"/>
                                      </p:to>
                                    </p:set>
                                  </p:childTnLst>
                                </p:cTn>
                              </p:par>
                              <p:par>
                                <p:cTn id="50" presetID="9" presetClass="entr" presetSubtype="0" fill="hold" grpId="0" nodeType="with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dissolve">
                                      <p:cBhvr>
                                        <p:cTn id="52" dur="500"/>
                                        <p:tgtEl>
                                          <p:spTgt spid="7"/>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xit" presetSubtype="32" fill="hold" grpId="1" nodeType="clickEffect">
                                  <p:stCondLst>
                                    <p:cond delay="0"/>
                                  </p:stCondLst>
                                  <p:childTnLst>
                                    <p:anim calcmode="lin" valueType="num">
                                      <p:cBhvr>
                                        <p:cTn id="56" dur="500"/>
                                        <p:tgtEl>
                                          <p:spTgt spid="7"/>
                                        </p:tgtEl>
                                        <p:attrNameLst>
                                          <p:attrName>ppt_w</p:attrName>
                                        </p:attrNameLst>
                                      </p:cBhvr>
                                      <p:tavLst>
                                        <p:tav tm="0">
                                          <p:val>
                                            <p:strVal val="ppt_w"/>
                                          </p:val>
                                        </p:tav>
                                        <p:tav tm="100000">
                                          <p:val>
                                            <p:fltVal val="0"/>
                                          </p:val>
                                        </p:tav>
                                      </p:tavLst>
                                    </p:anim>
                                    <p:anim calcmode="lin" valueType="num">
                                      <p:cBhvr>
                                        <p:cTn id="57" dur="500"/>
                                        <p:tgtEl>
                                          <p:spTgt spid="7"/>
                                        </p:tgtEl>
                                        <p:attrNameLst>
                                          <p:attrName>ppt_h</p:attrName>
                                        </p:attrNameLst>
                                      </p:cBhvr>
                                      <p:tavLst>
                                        <p:tav tm="0">
                                          <p:val>
                                            <p:strVal val="ppt_h"/>
                                          </p:val>
                                        </p:tav>
                                        <p:tav tm="100000">
                                          <p:val>
                                            <p:fltVal val="0"/>
                                          </p:val>
                                        </p:tav>
                                      </p:tavLst>
                                    </p:anim>
                                    <p:animEffect transition="out" filter="fade">
                                      <p:cBhvr>
                                        <p:cTn id="58" dur="500"/>
                                        <p:tgtEl>
                                          <p:spTgt spid="7"/>
                                        </p:tgtEl>
                                      </p:cBhvr>
                                    </p:animEffect>
                                    <p:set>
                                      <p:cBhvr>
                                        <p:cTn id="59"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P spid="4" grpId="1"/>
      <p:bldP spid="5" grpId="0"/>
      <p:bldP spid="5" grpId="1"/>
      <p:bldP spid="6" grpId="0"/>
      <p:bldP spid="6" grpId="1"/>
      <p:bldP spid="7" grpId="0"/>
      <p:bldP spid="7"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256146" y="1004384"/>
            <a:ext cx="10302240" cy="4524315"/>
          </a:xfrm>
          <a:prstGeom prst="rect">
            <a:avLst/>
          </a:prstGeom>
          <a:noFill/>
        </p:spPr>
        <p:txBody>
          <a:bodyPr wrap="square" rtlCol="0">
            <a:spAutoFit/>
          </a:bodyPr>
          <a:lstStyle/>
          <a:p>
            <a:r>
              <a:rPr lang="en-US" sz="4800" dirty="0">
                <a:latin typeface="Berlin Sans FB Demi" panose="020E0802020502020306" pitchFamily="34" charset="0"/>
              </a:rPr>
              <a:t>CONSTITUENT ELEMENT FOUR:</a:t>
            </a:r>
          </a:p>
          <a:p>
            <a:r>
              <a:rPr lang="en-US" sz="4800" dirty="0">
                <a:latin typeface="Candara" panose="020E0502030303020204" pitchFamily="34" charset="0"/>
              </a:rPr>
              <a:t> </a:t>
            </a:r>
          </a:p>
          <a:p>
            <a:r>
              <a:rPr lang="en-US" sz="4800" dirty="0">
                <a:latin typeface="Candara" panose="020E0502030303020204" pitchFamily="34" charset="0"/>
              </a:rPr>
              <a:t>Before either of two churches has oversight of the accomplishing of a specific work, the two  churches are “equally related”  to that specific work, </a:t>
            </a:r>
          </a:p>
        </p:txBody>
      </p:sp>
      <p:sp>
        <p:nvSpPr>
          <p:cNvPr id="3" name="TextBox 2"/>
          <p:cNvSpPr txBox="1"/>
          <p:nvPr/>
        </p:nvSpPr>
        <p:spPr>
          <a:xfrm>
            <a:off x="1058487" y="2112379"/>
            <a:ext cx="10302240" cy="2308324"/>
          </a:xfrm>
          <a:prstGeom prst="rect">
            <a:avLst/>
          </a:prstGeom>
          <a:noFill/>
        </p:spPr>
        <p:txBody>
          <a:bodyPr wrap="square" rtlCol="0">
            <a:spAutoFit/>
          </a:bodyPr>
          <a:lstStyle/>
          <a:p>
            <a:r>
              <a:rPr lang="en-US" sz="4800" dirty="0">
                <a:latin typeface="Candara" panose="020E0502030303020204" pitchFamily="34" charset="0"/>
              </a:rPr>
              <a:t>in the sense that neither of them  has oversight of accomplishing of the specific work:  </a:t>
            </a:r>
          </a:p>
        </p:txBody>
      </p:sp>
    </p:spTree>
    <p:extLst>
      <p:ext uri="{BB962C8B-B14F-4D97-AF65-F5344CB8AC3E}">
        <p14:creationId xmlns:p14="http://schemas.microsoft.com/office/powerpoint/2010/main" val="216214450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xit" presetSubtype="32" fill="hold" grpId="1" nodeType="clickEffect">
                                  <p:stCondLst>
                                    <p:cond delay="0"/>
                                  </p:stCondLst>
                                  <p:childTnLst>
                                    <p:anim calcmode="lin" valueType="num">
                                      <p:cBhvr>
                                        <p:cTn id="12" dur="500"/>
                                        <p:tgtEl>
                                          <p:spTgt spid="8"/>
                                        </p:tgtEl>
                                        <p:attrNameLst>
                                          <p:attrName>ppt_w</p:attrName>
                                        </p:attrNameLst>
                                      </p:cBhvr>
                                      <p:tavLst>
                                        <p:tav tm="0">
                                          <p:val>
                                            <p:strVal val="ppt_w"/>
                                          </p:val>
                                        </p:tav>
                                        <p:tav tm="100000">
                                          <p:val>
                                            <p:fltVal val="0"/>
                                          </p:val>
                                        </p:tav>
                                      </p:tavLst>
                                    </p:anim>
                                    <p:anim calcmode="lin" valueType="num">
                                      <p:cBhvr>
                                        <p:cTn id="13" dur="500"/>
                                        <p:tgtEl>
                                          <p:spTgt spid="8"/>
                                        </p:tgtEl>
                                        <p:attrNameLst>
                                          <p:attrName>ppt_h</p:attrName>
                                        </p:attrNameLst>
                                      </p:cBhvr>
                                      <p:tavLst>
                                        <p:tav tm="0">
                                          <p:val>
                                            <p:strVal val="ppt_h"/>
                                          </p:val>
                                        </p:tav>
                                        <p:tav tm="100000">
                                          <p:val>
                                            <p:fltVal val="0"/>
                                          </p:val>
                                        </p:tav>
                                      </p:tavLst>
                                    </p:anim>
                                    <p:animEffect transition="out" filter="fade">
                                      <p:cBhvr>
                                        <p:cTn id="14" dur="500"/>
                                        <p:tgtEl>
                                          <p:spTgt spid="8"/>
                                        </p:tgtEl>
                                      </p:cBhvr>
                                    </p:animEffect>
                                    <p:set>
                                      <p:cBhvr>
                                        <p:cTn id="15" dur="1" fill="hold">
                                          <p:stCondLst>
                                            <p:cond delay="499"/>
                                          </p:stCondLst>
                                        </p:cTn>
                                        <p:tgtEl>
                                          <p:spTgt spid="8"/>
                                        </p:tgtEl>
                                        <p:attrNameLst>
                                          <p:attrName>style.visibility</p:attrName>
                                        </p:attrNameLst>
                                      </p:cBhvr>
                                      <p:to>
                                        <p:strVal val="hidden"/>
                                      </p:to>
                                    </p:set>
                                  </p:childTnLst>
                                </p:cTn>
                              </p:par>
                              <p:par>
                                <p:cTn id="16" presetID="53" presetClass="entr" presetSubtype="16" fill="hold" grpId="0" nodeType="with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ppt_w</p:attrName>
                                        </p:attrNameLst>
                                      </p:cBhvr>
                                      <p:tavLst>
                                        <p:tav tm="0">
                                          <p:val>
                                            <p:fltVal val="0"/>
                                          </p:val>
                                        </p:tav>
                                        <p:tav tm="100000">
                                          <p:val>
                                            <p:strVal val="#ppt_w"/>
                                          </p:val>
                                        </p:tav>
                                      </p:tavLst>
                                    </p:anim>
                                    <p:anim calcmode="lin" valueType="num">
                                      <p:cBhvr>
                                        <p:cTn id="19" dur="500" fill="hold"/>
                                        <p:tgtEl>
                                          <p:spTgt spid="3"/>
                                        </p:tgtEl>
                                        <p:attrNameLst>
                                          <p:attrName>ppt_h</p:attrName>
                                        </p:attrNameLst>
                                      </p:cBhvr>
                                      <p:tavLst>
                                        <p:tav tm="0">
                                          <p:val>
                                            <p:fltVal val="0"/>
                                          </p:val>
                                        </p:tav>
                                        <p:tav tm="100000">
                                          <p:val>
                                            <p:strVal val="#ppt_h"/>
                                          </p:val>
                                        </p:tav>
                                      </p:tavLst>
                                    </p:anim>
                                    <p:animEffect transition="in" filter="fade">
                                      <p:cBhvr>
                                        <p:cTn id="20" dur="500"/>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xit" presetSubtype="10" fill="hold" grpId="1" nodeType="clickEffect">
                                  <p:stCondLst>
                                    <p:cond delay="0"/>
                                  </p:stCondLst>
                                  <p:childTnLst>
                                    <p:animEffect transition="out" filter="randombar(horizontal)">
                                      <p:cBhvr>
                                        <p:cTn id="24" dur="500"/>
                                        <p:tgtEl>
                                          <p:spTgt spid="3"/>
                                        </p:tgtEl>
                                      </p:cBhvr>
                                    </p:animEffect>
                                    <p:set>
                                      <p:cBhvr>
                                        <p:cTn id="25"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3" grpId="0"/>
      <p:bldP spid="3"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672080" y="447040"/>
            <a:ext cx="4499360" cy="2469129"/>
          </a:xfrm>
          <a:prstGeom prst="roundRect">
            <a:avLst/>
          </a:prstGeom>
          <a:ln/>
        </p:spPr>
        <p:style>
          <a:lnRef idx="2">
            <a:schemeClr val="accent4"/>
          </a:lnRef>
          <a:fillRef idx="1">
            <a:schemeClr val="lt1"/>
          </a:fillRef>
          <a:effectRef idx="0">
            <a:schemeClr val="accent4"/>
          </a:effectRef>
          <a:fontRef idx="minor">
            <a:schemeClr val="dk1"/>
          </a:fontRef>
        </p:style>
        <p:txBody>
          <a:bodyPr rtlCol="0" anchor="ctr">
            <a:scene3d>
              <a:camera prst="orthographicFront"/>
              <a:lightRig rig="harsh" dir="t"/>
            </a:scene3d>
            <a:sp3d extrusionH="57150" prstMaterial="matte">
              <a:bevelT w="63500" h="12700" prst="angle"/>
              <a:contourClr>
                <a:schemeClr val="bg1">
                  <a:lumMod val="65000"/>
                </a:schemeClr>
              </a:contourClr>
            </a:sp3d>
          </a:bodyPr>
          <a:lstStyle/>
          <a:p>
            <a:pPr algn="ctr"/>
            <a:r>
              <a:rPr lang="en-US" sz="3600" b="1" dirty="0" smtClean="0">
                <a:ln/>
                <a:solidFill>
                  <a:schemeClr val="accent3"/>
                </a:solidFill>
                <a:latin typeface="Candara" panose="020E0502030303020204" pitchFamily="34" charset="0"/>
              </a:rPr>
              <a:t>GENERAL OBLIGATION TO MAKE KNOWN THE “GOOD MESSAGE”</a:t>
            </a:r>
          </a:p>
        </p:txBody>
      </p:sp>
      <p:sp>
        <p:nvSpPr>
          <p:cNvPr id="4" name="Rounded Rectangle 3"/>
          <p:cNvSpPr/>
          <p:nvPr/>
        </p:nvSpPr>
        <p:spPr>
          <a:xfrm>
            <a:off x="6839200" y="447040"/>
            <a:ext cx="4499360" cy="2469129"/>
          </a:xfrm>
          <a:prstGeom prst="roundRect">
            <a:avLst/>
          </a:prstGeom>
          <a:ln/>
        </p:spPr>
        <p:style>
          <a:lnRef idx="2">
            <a:schemeClr val="accent4"/>
          </a:lnRef>
          <a:fillRef idx="1">
            <a:schemeClr val="lt1"/>
          </a:fillRef>
          <a:effectRef idx="0">
            <a:schemeClr val="accent4"/>
          </a:effectRef>
          <a:fontRef idx="minor">
            <a:schemeClr val="dk1"/>
          </a:fontRef>
        </p:style>
        <p:txBody>
          <a:bodyPr rtlCol="0" anchor="ctr">
            <a:scene3d>
              <a:camera prst="orthographicFront"/>
              <a:lightRig rig="harsh" dir="t"/>
            </a:scene3d>
            <a:sp3d extrusionH="57150" prstMaterial="matte">
              <a:bevelT w="63500" h="12700" prst="angle"/>
              <a:contourClr>
                <a:schemeClr val="bg1">
                  <a:lumMod val="65000"/>
                </a:schemeClr>
              </a:contourClr>
            </a:sp3d>
          </a:bodyPr>
          <a:lstStyle/>
          <a:p>
            <a:pPr algn="ctr"/>
            <a:r>
              <a:rPr lang="en-US" sz="3600" b="1" dirty="0" smtClean="0">
                <a:ln/>
                <a:solidFill>
                  <a:schemeClr val="accent3"/>
                </a:solidFill>
                <a:latin typeface="Candara" panose="020E0502030303020204" pitchFamily="34" charset="0"/>
              </a:rPr>
              <a:t>GENERAL OBLIGATION TO MAKE KNOWN THE “GOOD MESSAGE”</a:t>
            </a:r>
            <a:endParaRPr lang="en-US" sz="3600" b="1" dirty="0">
              <a:ln/>
              <a:solidFill>
                <a:schemeClr val="accent3"/>
              </a:solidFill>
              <a:latin typeface="Candara" panose="020E0502030303020204" pitchFamily="34" charset="0"/>
            </a:endParaRPr>
          </a:p>
        </p:txBody>
      </p:sp>
      <p:sp>
        <p:nvSpPr>
          <p:cNvPr id="6" name="Rounded Rectangle 5"/>
          <p:cNvSpPr/>
          <p:nvPr/>
        </p:nvSpPr>
        <p:spPr>
          <a:xfrm>
            <a:off x="2113280" y="5100320"/>
            <a:ext cx="8229600" cy="1503680"/>
          </a:xfrm>
          <a:prstGeom prst="roundRect">
            <a:avLst>
              <a:gd name="adj" fmla="val 50000"/>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4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andara" panose="020E0502030303020204" pitchFamily="34" charset="0"/>
              </a:rPr>
              <a:t>SPECIFIC RADIO BROADCAST</a:t>
            </a:r>
            <a:endParaRPr lang="en-US" sz="4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andara" panose="020E0502030303020204" pitchFamily="34" charset="0"/>
            </a:endParaRPr>
          </a:p>
        </p:txBody>
      </p:sp>
      <p:sp>
        <p:nvSpPr>
          <p:cNvPr id="9" name="Curved Right Arrow 8"/>
          <p:cNvSpPr/>
          <p:nvPr/>
        </p:nvSpPr>
        <p:spPr>
          <a:xfrm>
            <a:off x="974080" y="3860800"/>
            <a:ext cx="1362720" cy="1714939"/>
          </a:xfrm>
          <a:prstGeom prst="curvedRightArrow">
            <a:avLst>
              <a:gd name="adj1" fmla="val 25000"/>
              <a:gd name="adj2" fmla="val 53905"/>
              <a:gd name="adj3" fmla="val 25000"/>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schemeClr val="tx1"/>
              </a:solidFill>
            </a:endParaRPr>
          </a:p>
        </p:txBody>
      </p:sp>
      <p:sp>
        <p:nvSpPr>
          <p:cNvPr id="5" name="Oval 4"/>
          <p:cNvSpPr/>
          <p:nvPr/>
        </p:nvSpPr>
        <p:spPr>
          <a:xfrm>
            <a:off x="1913120" y="2832539"/>
            <a:ext cx="2091440" cy="1676152"/>
          </a:xfrm>
          <a:prstGeom prst="ellipse">
            <a:avLst/>
          </a:prstGeom>
          <a:ln/>
        </p:spPr>
        <p:style>
          <a:lnRef idx="3">
            <a:schemeClr val="lt1"/>
          </a:lnRef>
          <a:fillRef idx="1">
            <a:schemeClr val="dk1"/>
          </a:fillRef>
          <a:effectRef idx="1">
            <a:schemeClr val="dk1"/>
          </a:effectRef>
          <a:fontRef idx="minor">
            <a:schemeClr val="lt1"/>
          </a:fontRef>
        </p:style>
        <p:txBody>
          <a:bodyPr rtlCol="0" anchor="ctr"/>
          <a:lstStyle/>
          <a:p>
            <a:pPr algn="ctr"/>
            <a:r>
              <a:rPr lang="en-US" sz="40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Cong. A</a:t>
            </a:r>
            <a:endParaRPr lang="en-US" sz="40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10" name="Curved Left Arrow 9"/>
          <p:cNvSpPr/>
          <p:nvPr/>
        </p:nvSpPr>
        <p:spPr>
          <a:xfrm>
            <a:off x="10088880" y="3982720"/>
            <a:ext cx="1808480" cy="1564640"/>
          </a:xfrm>
          <a:prstGeom prst="curvedLeftArrow">
            <a:avLst>
              <a:gd name="adj1" fmla="val 22372"/>
              <a:gd name="adj2" fmla="val 46081"/>
              <a:gd name="adj3" fmla="val 25000"/>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schemeClr val="tx1"/>
              </a:solidFill>
            </a:endParaRPr>
          </a:p>
        </p:txBody>
      </p:sp>
      <p:sp>
        <p:nvSpPr>
          <p:cNvPr id="7" name="Oval 6"/>
          <p:cNvSpPr/>
          <p:nvPr/>
        </p:nvSpPr>
        <p:spPr>
          <a:xfrm>
            <a:off x="8160000" y="2826186"/>
            <a:ext cx="2182880" cy="1816934"/>
          </a:xfrm>
          <a:prstGeom prst="ellipse">
            <a:avLst/>
          </a:prstGeom>
          <a:ln/>
        </p:spPr>
        <p:style>
          <a:lnRef idx="3">
            <a:schemeClr val="lt1"/>
          </a:lnRef>
          <a:fillRef idx="1">
            <a:schemeClr val="dk1"/>
          </a:fillRef>
          <a:effectRef idx="1">
            <a:schemeClr val="dk1"/>
          </a:effectRef>
          <a:fontRef idx="minor">
            <a:schemeClr val="lt1"/>
          </a:fontRef>
        </p:style>
        <p:txBody>
          <a:bodyPr rtlCol="0" anchor="ctr"/>
          <a:lstStyle/>
          <a:p>
            <a:pPr algn="ctr"/>
            <a:r>
              <a:rPr lang="en-US" sz="40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Cong. B</a:t>
            </a:r>
            <a:endParaRPr lang="en-US" sz="40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11" name="Left-Right Arrow 10"/>
          <p:cNvSpPr/>
          <p:nvPr/>
        </p:nvSpPr>
        <p:spPr>
          <a:xfrm>
            <a:off x="3576320" y="4278535"/>
            <a:ext cx="4836160" cy="660400"/>
          </a:xfrm>
          <a:prstGeom prst="leftRightArrow">
            <a:avLst/>
          </a:prstGeom>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31688705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036320" y="1987133"/>
            <a:ext cx="10302240" cy="2308324"/>
          </a:xfrm>
          <a:prstGeom prst="rect">
            <a:avLst/>
          </a:prstGeom>
          <a:noFill/>
        </p:spPr>
        <p:txBody>
          <a:bodyPr wrap="square" rtlCol="0">
            <a:spAutoFit/>
          </a:bodyPr>
          <a:lstStyle/>
          <a:p>
            <a:r>
              <a:rPr lang="en-US" sz="4800" dirty="0">
                <a:latin typeface="Candara" panose="020E0502030303020204" pitchFamily="34" charset="0"/>
              </a:rPr>
              <a:t>This is what it means to be equally related.no one is in oversight to the radio station air time.</a:t>
            </a:r>
          </a:p>
        </p:txBody>
      </p:sp>
      <p:sp>
        <p:nvSpPr>
          <p:cNvPr id="3" name="TextBox 2"/>
          <p:cNvSpPr txBox="1"/>
          <p:nvPr/>
        </p:nvSpPr>
        <p:spPr>
          <a:xfrm>
            <a:off x="919941" y="89984"/>
            <a:ext cx="10474037" cy="6740307"/>
          </a:xfrm>
          <a:prstGeom prst="rect">
            <a:avLst/>
          </a:prstGeom>
          <a:noFill/>
        </p:spPr>
        <p:txBody>
          <a:bodyPr wrap="square" rtlCol="0">
            <a:spAutoFit/>
          </a:bodyPr>
          <a:lstStyle/>
          <a:p>
            <a:r>
              <a:rPr lang="en-US" sz="4800" dirty="0">
                <a:latin typeface="Berlin Sans FB Demi" panose="020E0802020502020306" pitchFamily="34" charset="0"/>
              </a:rPr>
              <a:t>CONSTITUENT ELEMENT FIVE</a:t>
            </a:r>
          </a:p>
          <a:p>
            <a:r>
              <a:rPr lang="en-US" sz="4800" dirty="0"/>
              <a:t> </a:t>
            </a:r>
          </a:p>
          <a:p>
            <a:r>
              <a:rPr lang="en-US" sz="4800" dirty="0">
                <a:latin typeface="Candara" panose="020E0502030303020204" pitchFamily="34" charset="0"/>
              </a:rPr>
              <a:t>A “change of relationship “ occurs when one of the churches actually </a:t>
            </a:r>
            <a:r>
              <a:rPr lang="en-US" sz="4800" dirty="0" smtClean="0">
                <a:latin typeface="Candara" panose="020E0502030303020204" pitchFamily="34" charset="0"/>
              </a:rPr>
              <a:t>undertakes (has </a:t>
            </a:r>
            <a:r>
              <a:rPr lang="en-US" sz="4800" dirty="0">
                <a:latin typeface="Candara" panose="020E0502030303020204" pitchFamily="34" charset="0"/>
              </a:rPr>
              <a:t>entered </a:t>
            </a:r>
            <a:r>
              <a:rPr lang="en-US" sz="4800" dirty="0" smtClean="0">
                <a:latin typeface="Candara" panose="020E0502030303020204" pitchFamily="34" charset="0"/>
              </a:rPr>
              <a:t>agreement) </a:t>
            </a:r>
            <a:r>
              <a:rPr lang="en-US" sz="4800" dirty="0">
                <a:latin typeface="Candara" panose="020E0502030303020204" pitchFamily="34" charset="0"/>
              </a:rPr>
              <a:t>to bring the specific work to fulfillment</a:t>
            </a:r>
          </a:p>
          <a:p>
            <a:r>
              <a:rPr lang="en-US" sz="4800" dirty="0">
                <a:latin typeface="Candara" panose="020E0502030303020204" pitchFamily="34" charset="0"/>
              </a:rPr>
              <a:t> under its oversight let me draw a little more to help us understand what is been said on point 5</a:t>
            </a:r>
          </a:p>
        </p:txBody>
      </p:sp>
    </p:spTree>
    <p:extLst>
      <p:ext uri="{BB962C8B-B14F-4D97-AF65-F5344CB8AC3E}">
        <p14:creationId xmlns:p14="http://schemas.microsoft.com/office/powerpoint/2010/main" val="32091024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xit" presetSubtype="4" fill="hold" grpId="1" nodeType="clickEffect">
                                  <p:stCondLst>
                                    <p:cond delay="0"/>
                                  </p:stCondLst>
                                  <p:childTnLst>
                                    <p:animEffect transition="out" filter="wipe(down)">
                                      <p:cBhvr>
                                        <p:cTn id="13" dur="500"/>
                                        <p:tgtEl>
                                          <p:spTgt spid="8"/>
                                        </p:tgtEl>
                                      </p:cBhvr>
                                    </p:animEffect>
                                    <p:set>
                                      <p:cBhvr>
                                        <p:cTn id="14" dur="1" fill="hold">
                                          <p:stCondLst>
                                            <p:cond delay="499"/>
                                          </p:stCondLst>
                                        </p:cTn>
                                        <p:tgtEl>
                                          <p:spTgt spid="8"/>
                                        </p:tgtEl>
                                        <p:attrNameLst>
                                          <p:attrName>style.visibility</p:attrName>
                                        </p:attrNameLst>
                                      </p:cBhvr>
                                      <p:to>
                                        <p:strVal val="hidden"/>
                                      </p:to>
                                    </p:set>
                                  </p:childTnLst>
                                </p:cTn>
                              </p:par>
                              <p:par>
                                <p:cTn id="15" presetID="55"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1000" fill="hold"/>
                                        <p:tgtEl>
                                          <p:spTgt spid="3"/>
                                        </p:tgtEl>
                                        <p:attrNameLst>
                                          <p:attrName>ppt_w</p:attrName>
                                        </p:attrNameLst>
                                      </p:cBhvr>
                                      <p:tavLst>
                                        <p:tav tm="0">
                                          <p:val>
                                            <p:strVal val="#ppt_w*0.70"/>
                                          </p:val>
                                        </p:tav>
                                        <p:tav tm="100000">
                                          <p:val>
                                            <p:strVal val="#ppt_w"/>
                                          </p:val>
                                        </p:tav>
                                      </p:tavLst>
                                    </p:anim>
                                    <p:anim calcmode="lin" valueType="num">
                                      <p:cBhvr>
                                        <p:cTn id="18" dur="1000" fill="hold"/>
                                        <p:tgtEl>
                                          <p:spTgt spid="3"/>
                                        </p:tgtEl>
                                        <p:attrNameLst>
                                          <p:attrName>ppt_h</p:attrName>
                                        </p:attrNameLst>
                                      </p:cBhvr>
                                      <p:tavLst>
                                        <p:tav tm="0">
                                          <p:val>
                                            <p:strVal val="#ppt_h"/>
                                          </p:val>
                                        </p:tav>
                                        <p:tav tm="100000">
                                          <p:val>
                                            <p:strVal val="#ppt_h"/>
                                          </p:val>
                                        </p:tav>
                                      </p:tavLst>
                                    </p:anim>
                                    <p:animEffect transition="in" filter="fade">
                                      <p:cBhvr>
                                        <p:cTn id="19" dur="10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37" presetClass="exit" presetSubtype="0" fill="hold" grpId="1" nodeType="clickEffect">
                                  <p:stCondLst>
                                    <p:cond delay="0"/>
                                  </p:stCondLst>
                                  <p:childTnLst>
                                    <p:animEffect transition="out" filter="fade">
                                      <p:cBhvr>
                                        <p:cTn id="23" dur="1000"/>
                                        <p:tgtEl>
                                          <p:spTgt spid="3"/>
                                        </p:tgtEl>
                                      </p:cBhvr>
                                    </p:animEffect>
                                    <p:anim calcmode="lin" valueType="num">
                                      <p:cBhvr>
                                        <p:cTn id="24" dur="1000"/>
                                        <p:tgtEl>
                                          <p:spTgt spid="3"/>
                                        </p:tgtEl>
                                        <p:attrNameLst>
                                          <p:attrName>ppt_x</p:attrName>
                                        </p:attrNameLst>
                                      </p:cBhvr>
                                      <p:tavLst>
                                        <p:tav tm="0">
                                          <p:val>
                                            <p:strVal val="ppt_x"/>
                                          </p:val>
                                        </p:tav>
                                        <p:tav tm="100000">
                                          <p:val>
                                            <p:strVal val="ppt_x"/>
                                          </p:val>
                                        </p:tav>
                                      </p:tavLst>
                                    </p:anim>
                                    <p:anim calcmode="lin" valueType="num">
                                      <p:cBhvr>
                                        <p:cTn id="25" dur="100" decel="100000"/>
                                        <p:tgtEl>
                                          <p:spTgt spid="3"/>
                                        </p:tgtEl>
                                        <p:attrNameLst>
                                          <p:attrName>ppt_y</p:attrName>
                                        </p:attrNameLst>
                                      </p:cBhvr>
                                      <p:tavLst>
                                        <p:tav tm="0">
                                          <p:val>
                                            <p:strVal val="ppt_y"/>
                                          </p:val>
                                        </p:tav>
                                        <p:tav tm="100000">
                                          <p:val>
                                            <p:strVal val="ppt_y-.03"/>
                                          </p:val>
                                        </p:tav>
                                      </p:tavLst>
                                    </p:anim>
                                    <p:anim calcmode="lin" valueType="num">
                                      <p:cBhvr>
                                        <p:cTn id="26" dur="900" accel="100000">
                                          <p:stCondLst>
                                            <p:cond delay="100"/>
                                          </p:stCondLst>
                                        </p:cTn>
                                        <p:tgtEl>
                                          <p:spTgt spid="3"/>
                                        </p:tgtEl>
                                        <p:attrNameLst>
                                          <p:attrName>ppt_y</p:attrName>
                                        </p:attrNameLst>
                                      </p:cBhvr>
                                      <p:tavLst>
                                        <p:tav tm="0">
                                          <p:val>
                                            <p:strVal val="ppt_y"/>
                                          </p:val>
                                        </p:tav>
                                        <p:tav tm="100000">
                                          <p:val>
                                            <p:strVal val="ppt_y+1"/>
                                          </p:val>
                                        </p:tav>
                                      </p:tavLst>
                                    </p:anim>
                                    <p:set>
                                      <p:cBhvr>
                                        <p:cTn id="27" dur="1" fill="hold">
                                          <p:stCondLst>
                                            <p:cond delay="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3" grpId="0"/>
      <p:bldP spid="3"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67280" y="325120"/>
            <a:ext cx="5403600" cy="1955255"/>
          </a:xfrm>
          <a:prstGeom prst="roundRect">
            <a:avLst/>
          </a:prstGeom>
          <a:ln/>
        </p:spPr>
        <p:style>
          <a:lnRef idx="2">
            <a:schemeClr val="accent4"/>
          </a:lnRef>
          <a:fillRef idx="1">
            <a:schemeClr val="lt1"/>
          </a:fillRef>
          <a:effectRef idx="0">
            <a:schemeClr val="accent4"/>
          </a:effectRef>
          <a:fontRef idx="minor">
            <a:schemeClr val="dk1"/>
          </a:fontRef>
        </p:style>
        <p:txBody>
          <a:bodyPr rtlCol="0" anchor="ctr">
            <a:scene3d>
              <a:camera prst="orthographicFront"/>
              <a:lightRig rig="harsh" dir="t"/>
            </a:scene3d>
            <a:sp3d extrusionH="57150" prstMaterial="matte">
              <a:bevelT w="63500" h="12700" prst="angle"/>
              <a:contourClr>
                <a:schemeClr val="bg1">
                  <a:lumMod val="65000"/>
                </a:schemeClr>
              </a:contourClr>
            </a:sp3d>
          </a:bodyPr>
          <a:lstStyle/>
          <a:p>
            <a:pPr algn="ctr"/>
            <a:r>
              <a:rPr lang="en-US" sz="3600" b="1" dirty="0" smtClean="0">
                <a:ln/>
                <a:solidFill>
                  <a:schemeClr val="accent3"/>
                </a:solidFill>
                <a:latin typeface="Candara" panose="020E0502030303020204" pitchFamily="34" charset="0"/>
              </a:rPr>
              <a:t>GENERAL OBLIGATION TO MAKE KNOWN THE “GOOD MESSAGE”</a:t>
            </a:r>
          </a:p>
        </p:txBody>
      </p:sp>
      <p:sp>
        <p:nvSpPr>
          <p:cNvPr id="4" name="Rounded Rectangle 3"/>
          <p:cNvSpPr/>
          <p:nvPr/>
        </p:nvSpPr>
        <p:spPr>
          <a:xfrm>
            <a:off x="6534400" y="325120"/>
            <a:ext cx="5403600" cy="1955255"/>
          </a:xfrm>
          <a:prstGeom prst="roundRect">
            <a:avLst/>
          </a:prstGeom>
          <a:ln/>
        </p:spPr>
        <p:style>
          <a:lnRef idx="2">
            <a:schemeClr val="accent4"/>
          </a:lnRef>
          <a:fillRef idx="1">
            <a:schemeClr val="lt1"/>
          </a:fillRef>
          <a:effectRef idx="0">
            <a:schemeClr val="accent4"/>
          </a:effectRef>
          <a:fontRef idx="minor">
            <a:schemeClr val="dk1"/>
          </a:fontRef>
        </p:style>
        <p:txBody>
          <a:bodyPr rtlCol="0" anchor="ctr">
            <a:scene3d>
              <a:camera prst="orthographicFront"/>
              <a:lightRig rig="harsh" dir="t"/>
            </a:scene3d>
            <a:sp3d extrusionH="57150" prstMaterial="matte">
              <a:bevelT w="63500" h="12700" prst="angle"/>
              <a:contourClr>
                <a:schemeClr val="bg1">
                  <a:lumMod val="65000"/>
                </a:schemeClr>
              </a:contourClr>
            </a:sp3d>
          </a:bodyPr>
          <a:lstStyle/>
          <a:p>
            <a:pPr algn="ctr"/>
            <a:r>
              <a:rPr lang="en-US" sz="3600" b="1" dirty="0" smtClean="0">
                <a:ln/>
                <a:solidFill>
                  <a:schemeClr val="accent3"/>
                </a:solidFill>
                <a:latin typeface="Candara" panose="020E0502030303020204" pitchFamily="34" charset="0"/>
              </a:rPr>
              <a:t>GENERAL OBLIGATION TO MAKE KNOWN THE “GOOD MESSAGE”</a:t>
            </a:r>
            <a:endParaRPr lang="en-US" sz="3600" b="1" dirty="0">
              <a:ln/>
              <a:solidFill>
                <a:schemeClr val="accent3"/>
              </a:solidFill>
              <a:latin typeface="Candara" panose="020E0502030303020204" pitchFamily="34" charset="0"/>
            </a:endParaRPr>
          </a:p>
        </p:txBody>
      </p:sp>
      <p:sp>
        <p:nvSpPr>
          <p:cNvPr id="6" name="Rounded Rectangle 5"/>
          <p:cNvSpPr/>
          <p:nvPr/>
        </p:nvSpPr>
        <p:spPr>
          <a:xfrm>
            <a:off x="3271520" y="5080867"/>
            <a:ext cx="5445760" cy="1503680"/>
          </a:xfrm>
          <a:prstGeom prst="roundRect">
            <a:avLst>
              <a:gd name="adj" fmla="val 50000"/>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4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andara" panose="020E0502030303020204" pitchFamily="34" charset="0"/>
              </a:rPr>
              <a:t>SPECIFIC RADIO BROADCAST</a:t>
            </a:r>
            <a:endParaRPr lang="en-US" sz="4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Candara" panose="020E0502030303020204" pitchFamily="34" charset="0"/>
            </a:endParaRPr>
          </a:p>
        </p:txBody>
      </p:sp>
      <p:sp>
        <p:nvSpPr>
          <p:cNvPr id="9" name="Curved Right Arrow 8"/>
          <p:cNvSpPr/>
          <p:nvPr/>
        </p:nvSpPr>
        <p:spPr>
          <a:xfrm rot="20130150">
            <a:off x="1507077" y="3582943"/>
            <a:ext cx="1362720" cy="2770044"/>
          </a:xfrm>
          <a:prstGeom prst="curvedRightArrow">
            <a:avLst>
              <a:gd name="adj1" fmla="val 25000"/>
              <a:gd name="adj2" fmla="val 53905"/>
              <a:gd name="adj3" fmla="val 25000"/>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schemeClr val="tx1"/>
              </a:solidFill>
            </a:endParaRPr>
          </a:p>
        </p:txBody>
      </p:sp>
      <p:sp>
        <p:nvSpPr>
          <p:cNvPr id="5" name="Oval 4"/>
          <p:cNvSpPr/>
          <p:nvPr/>
        </p:nvSpPr>
        <p:spPr>
          <a:xfrm>
            <a:off x="1762480" y="2158395"/>
            <a:ext cx="2091440" cy="1676152"/>
          </a:xfrm>
          <a:prstGeom prst="ellipse">
            <a:avLst/>
          </a:prstGeom>
          <a:ln/>
        </p:spPr>
        <p:style>
          <a:lnRef idx="3">
            <a:schemeClr val="lt1"/>
          </a:lnRef>
          <a:fillRef idx="1">
            <a:schemeClr val="dk1"/>
          </a:fillRef>
          <a:effectRef idx="1">
            <a:schemeClr val="dk1"/>
          </a:effectRef>
          <a:fontRef idx="minor">
            <a:schemeClr val="lt1"/>
          </a:fontRef>
        </p:style>
        <p:txBody>
          <a:bodyPr rtlCol="0" anchor="ctr"/>
          <a:lstStyle/>
          <a:p>
            <a:pPr algn="ctr"/>
            <a:r>
              <a:rPr lang="en-US" sz="40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Cong. A</a:t>
            </a:r>
            <a:endParaRPr lang="en-US" sz="40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3" name="Flowchart: Connector 2"/>
          <p:cNvSpPr/>
          <p:nvPr/>
        </p:nvSpPr>
        <p:spPr>
          <a:xfrm>
            <a:off x="1201232" y="2143598"/>
            <a:ext cx="686675" cy="490380"/>
          </a:xfrm>
          <a:prstGeom prst="flowChartConnector">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1" name="Left-Right Arrow 10"/>
          <p:cNvSpPr/>
          <p:nvPr/>
        </p:nvSpPr>
        <p:spPr>
          <a:xfrm>
            <a:off x="234559" y="4078533"/>
            <a:ext cx="5536321" cy="794881"/>
          </a:xfrm>
          <a:prstGeom prst="leftRightArrow">
            <a:avLst>
              <a:gd name="adj1" fmla="val 100000"/>
              <a:gd name="adj2" fmla="val 46923"/>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3600" dirty="0" smtClean="0">
                <a:ln w="0"/>
                <a:solidFill>
                  <a:schemeClr val="accent1"/>
                </a:solidFill>
                <a:effectLst>
                  <a:outerShdw blurRad="38100" dist="25400" dir="5400000" algn="ctr" rotWithShape="0">
                    <a:srgbClr val="6E747A">
                      <a:alpha val="43000"/>
                    </a:srgbClr>
                  </a:outerShdw>
                </a:effectLst>
                <a:latin typeface="Candara" panose="020E0502030303020204" pitchFamily="34" charset="0"/>
              </a:rPr>
              <a:t>NOW HAS OVERSIGHT</a:t>
            </a:r>
            <a:endParaRPr lang="en-US" sz="3600" dirty="0">
              <a:ln w="0"/>
              <a:solidFill>
                <a:schemeClr val="accent1"/>
              </a:solidFill>
              <a:effectLst>
                <a:outerShdw blurRad="38100" dist="25400" dir="5400000" algn="ctr" rotWithShape="0">
                  <a:srgbClr val="6E747A">
                    <a:alpha val="43000"/>
                  </a:srgbClr>
                </a:outerShdw>
              </a:effectLst>
              <a:latin typeface="Candara" panose="020E0502030303020204" pitchFamily="34" charset="0"/>
            </a:endParaRPr>
          </a:p>
        </p:txBody>
      </p:sp>
      <p:sp>
        <p:nvSpPr>
          <p:cNvPr id="13" name="Flowchart: Connector 12"/>
          <p:cNvSpPr/>
          <p:nvPr/>
        </p:nvSpPr>
        <p:spPr>
          <a:xfrm>
            <a:off x="10182984" y="2428548"/>
            <a:ext cx="483495" cy="345282"/>
          </a:xfrm>
          <a:prstGeom prst="flowChartConnector">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4" name="Flowchart: Connector 13"/>
          <p:cNvSpPr/>
          <p:nvPr/>
        </p:nvSpPr>
        <p:spPr>
          <a:xfrm>
            <a:off x="10303405" y="2155837"/>
            <a:ext cx="686675" cy="490380"/>
          </a:xfrm>
          <a:prstGeom prst="flowChartConnector">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2" name="Flowchart: Connector 11"/>
          <p:cNvSpPr/>
          <p:nvPr/>
        </p:nvSpPr>
        <p:spPr>
          <a:xfrm>
            <a:off x="1520732" y="2416309"/>
            <a:ext cx="483495" cy="345282"/>
          </a:xfrm>
          <a:prstGeom prst="flowChartConnector">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8" name="Left Arrow 7"/>
          <p:cNvSpPr/>
          <p:nvPr/>
        </p:nvSpPr>
        <p:spPr>
          <a:xfrm>
            <a:off x="3974341" y="2546536"/>
            <a:ext cx="4535487" cy="1072956"/>
          </a:xfrm>
          <a:prstGeom prst="leftArrow">
            <a:avLst>
              <a:gd name="adj1" fmla="val 100000"/>
              <a:gd name="adj2" fmla="val 43908"/>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3600" dirty="0" smtClean="0">
                <a:ln w="0"/>
                <a:solidFill>
                  <a:schemeClr val="accent1"/>
                </a:solidFill>
                <a:effectLst>
                  <a:outerShdw blurRad="38100" dist="25400" dir="5400000" algn="ctr" rotWithShape="0">
                    <a:srgbClr val="6E747A">
                      <a:alpha val="43000"/>
                    </a:srgbClr>
                  </a:outerShdw>
                </a:effectLst>
              </a:rPr>
              <a:t>NOT EQUALLY RELATED</a:t>
            </a:r>
            <a:endParaRPr lang="en-US" sz="3600" dirty="0">
              <a:ln w="0"/>
              <a:solidFill>
                <a:schemeClr val="accent1"/>
              </a:solidFill>
              <a:effectLst>
                <a:outerShdw blurRad="38100" dist="25400" dir="5400000" algn="ctr" rotWithShape="0">
                  <a:srgbClr val="6E747A">
                    <a:alpha val="43000"/>
                  </a:srgbClr>
                </a:outerShdw>
              </a:effectLst>
            </a:endParaRPr>
          </a:p>
        </p:txBody>
      </p:sp>
      <p:sp>
        <p:nvSpPr>
          <p:cNvPr id="7" name="Oval 6"/>
          <p:cNvSpPr/>
          <p:nvPr/>
        </p:nvSpPr>
        <p:spPr>
          <a:xfrm>
            <a:off x="8160000" y="2119213"/>
            <a:ext cx="2182880" cy="1816934"/>
          </a:xfrm>
          <a:prstGeom prst="ellipse">
            <a:avLst/>
          </a:prstGeom>
          <a:ln/>
        </p:spPr>
        <p:style>
          <a:lnRef idx="3">
            <a:schemeClr val="lt1"/>
          </a:lnRef>
          <a:fillRef idx="1">
            <a:schemeClr val="dk1"/>
          </a:fillRef>
          <a:effectRef idx="1">
            <a:schemeClr val="dk1"/>
          </a:effectRef>
          <a:fontRef idx="minor">
            <a:schemeClr val="lt1"/>
          </a:fontRef>
        </p:style>
        <p:txBody>
          <a:bodyPr rtlCol="0" anchor="ctr"/>
          <a:lstStyle/>
          <a:p>
            <a:pPr algn="ctr"/>
            <a:r>
              <a:rPr lang="en-US" sz="40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Cong. B</a:t>
            </a:r>
            <a:endParaRPr lang="en-US" sz="40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5571200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259840" y="1865213"/>
            <a:ext cx="10302240" cy="2308324"/>
          </a:xfrm>
          <a:prstGeom prst="rect">
            <a:avLst/>
          </a:prstGeom>
          <a:noFill/>
        </p:spPr>
        <p:txBody>
          <a:bodyPr wrap="square" rtlCol="0">
            <a:spAutoFit/>
          </a:bodyPr>
          <a:lstStyle/>
          <a:p>
            <a:r>
              <a:rPr lang="en-US" sz="4800" b="1" dirty="0">
                <a:latin typeface="Candara" panose="020E0502030303020204" pitchFamily="34" charset="0"/>
              </a:rPr>
              <a:t>Church A </a:t>
            </a:r>
            <a:r>
              <a:rPr lang="en-US" sz="4800" dirty="0">
                <a:latin typeface="Candara" panose="020E0502030303020204" pitchFamily="34" charset="0"/>
              </a:rPr>
              <a:t>having covenanted to take that space, now has oversight in all matter of expediency.</a:t>
            </a:r>
          </a:p>
        </p:txBody>
      </p:sp>
      <p:sp>
        <p:nvSpPr>
          <p:cNvPr id="3" name="TextBox 2"/>
          <p:cNvSpPr txBox="1"/>
          <p:nvPr/>
        </p:nvSpPr>
        <p:spPr>
          <a:xfrm>
            <a:off x="1036320" y="1580733"/>
            <a:ext cx="10302240" cy="378565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4800" b="1" i="1" dirty="0">
                <a:solidFill>
                  <a:srgbClr val="C00000"/>
                </a:solidFill>
              </a:rPr>
              <a:t>Shepherd the flock of God that is among you, serving as overseers, not under compulsion, but voluntarily according to God; not greedy for money, but with eagerness  </a:t>
            </a:r>
            <a:endParaRPr lang="en-US" sz="4800" dirty="0">
              <a:solidFill>
                <a:srgbClr val="C00000"/>
              </a:solidFill>
            </a:endParaRPr>
          </a:p>
        </p:txBody>
      </p:sp>
      <p:sp>
        <p:nvSpPr>
          <p:cNvPr id="4" name="TextBox 3"/>
          <p:cNvSpPr txBox="1"/>
          <p:nvPr/>
        </p:nvSpPr>
        <p:spPr>
          <a:xfrm>
            <a:off x="812800" y="1357704"/>
            <a:ext cx="10241280" cy="3785652"/>
          </a:xfrm>
          <a:prstGeom prst="rect">
            <a:avLst/>
          </a:prstGeom>
          <a:noFill/>
        </p:spPr>
        <p:txBody>
          <a:bodyPr wrap="square" rtlCol="0">
            <a:spAutoFit/>
          </a:bodyPr>
          <a:lstStyle/>
          <a:p>
            <a:r>
              <a:rPr lang="en-US" sz="4800" b="1" dirty="0">
                <a:latin typeface="Candara" panose="020E0502030303020204" pitchFamily="34" charset="0"/>
              </a:rPr>
              <a:t>CONSTITUENT ELEMENT SIX</a:t>
            </a:r>
          </a:p>
          <a:p>
            <a:r>
              <a:rPr lang="en-US" sz="4800" dirty="0">
                <a:latin typeface="Candara" panose="020E0502030303020204" pitchFamily="34" charset="0"/>
              </a:rPr>
              <a:t> </a:t>
            </a:r>
          </a:p>
          <a:p>
            <a:pPr lvl="0"/>
            <a:r>
              <a:rPr lang="en-US" sz="4800" dirty="0">
                <a:latin typeface="Candara" panose="020E0502030303020204" pitchFamily="34" charset="0"/>
              </a:rPr>
              <a:t>Another church may give assistance to this church to aid her accomplishing of this specific work</a:t>
            </a:r>
            <a:r>
              <a:rPr lang="en-US" sz="4800" dirty="0" smtClean="0">
                <a:latin typeface="Candara" panose="020E0502030303020204" pitchFamily="34" charset="0"/>
              </a:rPr>
              <a:t>.</a:t>
            </a:r>
            <a:endParaRPr lang="en-US" sz="4800" dirty="0">
              <a:latin typeface="Candara" panose="020E0502030303020204" pitchFamily="34" charset="0"/>
            </a:endParaRPr>
          </a:p>
        </p:txBody>
      </p:sp>
      <p:sp>
        <p:nvSpPr>
          <p:cNvPr id="5" name="TextBox 4"/>
          <p:cNvSpPr txBox="1"/>
          <p:nvPr/>
        </p:nvSpPr>
        <p:spPr>
          <a:xfrm>
            <a:off x="812800" y="1469219"/>
            <a:ext cx="10241280" cy="3785652"/>
          </a:xfrm>
          <a:prstGeom prst="rect">
            <a:avLst/>
          </a:prstGeom>
          <a:noFill/>
        </p:spPr>
        <p:txBody>
          <a:bodyPr wrap="square" rtlCol="0">
            <a:spAutoFit/>
          </a:bodyPr>
          <a:lstStyle/>
          <a:p>
            <a:r>
              <a:rPr lang="en-US" sz="4800" b="1" dirty="0" smtClean="0">
                <a:latin typeface="Candara" panose="020E0502030303020204" pitchFamily="34" charset="0"/>
              </a:rPr>
              <a:t>Scriptural Proof: </a:t>
            </a:r>
          </a:p>
          <a:p>
            <a:r>
              <a:rPr lang="en-US" sz="4800" dirty="0">
                <a:latin typeface="Candara" panose="020E0502030303020204" pitchFamily="34" charset="0"/>
              </a:rPr>
              <a:t> </a:t>
            </a:r>
          </a:p>
          <a:p>
            <a:r>
              <a:rPr lang="en-US" sz="4800" dirty="0">
                <a:latin typeface="Candara" panose="020E0502030303020204" pitchFamily="34" charset="0"/>
              </a:rPr>
              <a:t>The assistance which one church may give to another church may involve physical needs, </a:t>
            </a:r>
          </a:p>
        </p:txBody>
      </p:sp>
      <p:sp>
        <p:nvSpPr>
          <p:cNvPr id="6" name="TextBox 5"/>
          <p:cNvSpPr txBox="1"/>
          <p:nvPr/>
        </p:nvSpPr>
        <p:spPr>
          <a:xfrm>
            <a:off x="792480" y="1117600"/>
            <a:ext cx="10668000" cy="5262979"/>
          </a:xfrm>
          <a:prstGeom prst="rect">
            <a:avLst/>
          </a:prstGeom>
          <a:noFill/>
        </p:spPr>
        <p:txBody>
          <a:bodyPr wrap="square" rtlCol="0">
            <a:spAutoFit/>
          </a:bodyPr>
          <a:lstStyle/>
          <a:p>
            <a:r>
              <a:rPr lang="en-US" sz="4800" dirty="0">
                <a:latin typeface="Candara" panose="020E0502030303020204" pitchFamily="34" charset="0"/>
              </a:rPr>
              <a:t>let us read Act 11 : 27 – 30 </a:t>
            </a:r>
          </a:p>
          <a:p>
            <a:r>
              <a:rPr lang="en-US" sz="4800" b="1" i="1" dirty="0">
                <a:latin typeface="Candara" panose="020E0502030303020204" pitchFamily="34" charset="0"/>
              </a:rPr>
              <a:t>Now at this time prophets came down from Jerusalem to Antioch. 28 Then one of them named </a:t>
            </a:r>
            <a:r>
              <a:rPr lang="en-US" sz="4800" b="1" i="1" dirty="0" err="1">
                <a:latin typeface="Candara" panose="020E0502030303020204" pitchFamily="34" charset="0"/>
              </a:rPr>
              <a:t>Agabus</a:t>
            </a:r>
            <a:r>
              <a:rPr lang="en-US" sz="4800" b="1" i="1" dirty="0">
                <a:latin typeface="Candara" panose="020E0502030303020204" pitchFamily="34" charset="0"/>
              </a:rPr>
              <a:t> stood up and signified by the Spirit that there would be a great famine throughout all the world. </a:t>
            </a:r>
            <a:endParaRPr lang="en-US" sz="4800" dirty="0">
              <a:latin typeface="Candara" panose="020E0502030303020204" pitchFamily="34" charset="0"/>
            </a:endParaRPr>
          </a:p>
        </p:txBody>
      </p:sp>
      <p:sp>
        <p:nvSpPr>
          <p:cNvPr id="7" name="TextBox 6"/>
          <p:cNvSpPr txBox="1"/>
          <p:nvPr/>
        </p:nvSpPr>
        <p:spPr>
          <a:xfrm>
            <a:off x="894080" y="1117599"/>
            <a:ext cx="10668000" cy="5262979"/>
          </a:xfrm>
          <a:prstGeom prst="rect">
            <a:avLst/>
          </a:prstGeom>
          <a:noFill/>
        </p:spPr>
        <p:txBody>
          <a:bodyPr wrap="square" rtlCol="0">
            <a:spAutoFit/>
          </a:bodyPr>
          <a:lstStyle/>
          <a:p>
            <a:r>
              <a:rPr lang="en-US" sz="4800" b="1" i="1" dirty="0">
                <a:latin typeface="Candara" panose="020E0502030303020204" pitchFamily="34" charset="0"/>
              </a:rPr>
              <a:t>And this came to pass in the days of Claudius Caesar. 29 Then the disciples, everyone according to his ability, determined to send relief to the brethren who dwelt in Judea. 30 This they did, and sent it to the elders by the hand of Barnabas and Saul</a:t>
            </a:r>
            <a:r>
              <a:rPr lang="en-US" sz="4800" b="1" i="1" dirty="0" smtClean="0">
                <a:latin typeface="Candara" panose="020E0502030303020204" pitchFamily="34" charset="0"/>
              </a:rPr>
              <a:t>.</a:t>
            </a:r>
            <a:endParaRPr lang="en-US" sz="4800" dirty="0">
              <a:latin typeface="Candara" panose="020E0502030303020204" pitchFamily="34" charset="0"/>
            </a:endParaRPr>
          </a:p>
        </p:txBody>
      </p:sp>
      <p:sp>
        <p:nvSpPr>
          <p:cNvPr id="9" name="TextBox 8"/>
          <p:cNvSpPr txBox="1"/>
          <p:nvPr/>
        </p:nvSpPr>
        <p:spPr>
          <a:xfrm>
            <a:off x="1036320" y="1211401"/>
            <a:ext cx="10668000" cy="4524315"/>
          </a:xfrm>
          <a:prstGeom prst="rect">
            <a:avLst/>
          </a:prstGeom>
          <a:noFill/>
        </p:spPr>
        <p:txBody>
          <a:bodyPr wrap="square" rtlCol="0">
            <a:spAutoFit/>
          </a:bodyPr>
          <a:lstStyle/>
          <a:p>
            <a:r>
              <a:rPr lang="en-US" sz="4800" b="1" i="1" dirty="0">
                <a:latin typeface="Candara" panose="020E0502030303020204" pitchFamily="34" charset="0"/>
              </a:rPr>
              <a:t> </a:t>
            </a:r>
            <a:r>
              <a:rPr lang="en-US" sz="4800" dirty="0" smtClean="0">
                <a:latin typeface="Candara" panose="020E0502030303020204" pitchFamily="34" charset="0"/>
              </a:rPr>
              <a:t>Relief </a:t>
            </a:r>
            <a:r>
              <a:rPr lang="en-US" sz="4800" dirty="0">
                <a:latin typeface="Candara" panose="020E0502030303020204" pitchFamily="34" charset="0"/>
              </a:rPr>
              <a:t>sent to the elders which elders were these?</a:t>
            </a:r>
          </a:p>
          <a:p>
            <a:r>
              <a:rPr lang="en-US" sz="4800" dirty="0">
                <a:latin typeface="Candara" panose="020E0502030303020204" pitchFamily="34" charset="0"/>
              </a:rPr>
              <a:t>Jerusalem or all of the Judea? The details are not known </a:t>
            </a:r>
          </a:p>
          <a:p>
            <a:r>
              <a:rPr lang="en-US" sz="4800" dirty="0">
                <a:latin typeface="Candara" panose="020E0502030303020204" pitchFamily="34" charset="0"/>
              </a:rPr>
              <a:t>Does </a:t>
            </a:r>
            <a:r>
              <a:rPr lang="en-US" sz="4800" i="1" dirty="0">
                <a:latin typeface="Candara" panose="020E0502030303020204" pitchFamily="34" charset="0"/>
              </a:rPr>
              <a:t>brother Lesley</a:t>
            </a:r>
            <a:r>
              <a:rPr lang="en-US" sz="4800" dirty="0">
                <a:latin typeface="Candara" panose="020E0502030303020204" pitchFamily="34" charset="0"/>
              </a:rPr>
              <a:t> know?</a:t>
            </a:r>
          </a:p>
          <a:p>
            <a:r>
              <a:rPr lang="en-US" sz="4800" dirty="0">
                <a:latin typeface="Candara" panose="020E0502030303020204" pitchFamily="34" charset="0"/>
              </a:rPr>
              <a:t>Remember no assumption in a pattern</a:t>
            </a:r>
            <a:r>
              <a:rPr lang="en-US" sz="4800" dirty="0" smtClean="0">
                <a:latin typeface="Candara" panose="020E0502030303020204" pitchFamily="34" charset="0"/>
              </a:rPr>
              <a:t>;</a:t>
            </a:r>
            <a:endParaRPr lang="en-US" sz="4800" dirty="0">
              <a:latin typeface="Candara" panose="020E0502030303020204" pitchFamily="34" charset="0"/>
            </a:endParaRPr>
          </a:p>
        </p:txBody>
      </p:sp>
    </p:spTree>
    <p:extLst>
      <p:ext uri="{BB962C8B-B14F-4D97-AF65-F5344CB8AC3E}">
        <p14:creationId xmlns:p14="http://schemas.microsoft.com/office/powerpoint/2010/main" val="281394054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xit" presetSubtype="0" fill="hold" grpId="1" nodeType="clickEffect">
                                  <p:stCondLst>
                                    <p:cond delay="0"/>
                                  </p:stCondLst>
                                  <p:childTnLst>
                                    <p:animEffect transition="out" filter="fade">
                                      <p:cBhvr>
                                        <p:cTn id="11" dur="1000"/>
                                        <p:tgtEl>
                                          <p:spTgt spid="8"/>
                                        </p:tgtEl>
                                      </p:cBhvr>
                                    </p:animEffect>
                                    <p:anim calcmode="lin" valueType="num">
                                      <p:cBhvr>
                                        <p:cTn id="12" dur="1000"/>
                                        <p:tgtEl>
                                          <p:spTgt spid="8"/>
                                        </p:tgtEl>
                                        <p:attrNameLst>
                                          <p:attrName>ppt_x</p:attrName>
                                        </p:attrNameLst>
                                      </p:cBhvr>
                                      <p:tavLst>
                                        <p:tav tm="0">
                                          <p:val>
                                            <p:strVal val="ppt_x"/>
                                          </p:val>
                                        </p:tav>
                                        <p:tav tm="100000">
                                          <p:val>
                                            <p:strVal val="ppt_x"/>
                                          </p:val>
                                        </p:tav>
                                      </p:tavLst>
                                    </p:anim>
                                    <p:anim calcmode="lin" valueType="num">
                                      <p:cBhvr>
                                        <p:cTn id="13" dur="100" decel="100000"/>
                                        <p:tgtEl>
                                          <p:spTgt spid="8"/>
                                        </p:tgtEl>
                                        <p:attrNameLst>
                                          <p:attrName>ppt_y</p:attrName>
                                        </p:attrNameLst>
                                      </p:cBhvr>
                                      <p:tavLst>
                                        <p:tav tm="0">
                                          <p:val>
                                            <p:strVal val="ppt_y"/>
                                          </p:val>
                                        </p:tav>
                                        <p:tav tm="100000">
                                          <p:val>
                                            <p:strVal val="ppt_y-.03"/>
                                          </p:val>
                                        </p:tav>
                                      </p:tavLst>
                                    </p:anim>
                                    <p:anim calcmode="lin" valueType="num">
                                      <p:cBhvr>
                                        <p:cTn id="14" dur="900" accel="100000">
                                          <p:stCondLst>
                                            <p:cond delay="100"/>
                                          </p:stCondLst>
                                        </p:cTn>
                                        <p:tgtEl>
                                          <p:spTgt spid="8"/>
                                        </p:tgtEl>
                                        <p:attrNameLst>
                                          <p:attrName>ppt_y</p:attrName>
                                        </p:attrNameLst>
                                      </p:cBhvr>
                                      <p:tavLst>
                                        <p:tav tm="0">
                                          <p:val>
                                            <p:strVal val="ppt_y"/>
                                          </p:val>
                                        </p:tav>
                                        <p:tav tm="100000">
                                          <p:val>
                                            <p:strVal val="ppt_y+1"/>
                                          </p:val>
                                        </p:tav>
                                      </p:tavLst>
                                    </p:anim>
                                    <p:set>
                                      <p:cBhvr>
                                        <p:cTn id="15" dur="1" fill="hold">
                                          <p:stCondLst>
                                            <p:cond delay="999"/>
                                          </p:stCondLst>
                                        </p:cTn>
                                        <p:tgtEl>
                                          <p:spTgt spid="8"/>
                                        </p:tgtEl>
                                        <p:attrNameLst>
                                          <p:attrName>style.visibility</p:attrName>
                                        </p:attrNameLst>
                                      </p:cBhvr>
                                      <p:to>
                                        <p:strVal val="hidden"/>
                                      </p:to>
                                    </p:set>
                                  </p:childTnLst>
                                </p:cTn>
                              </p:par>
                              <p:par>
                                <p:cTn id="16" presetID="23" presetClass="entr" presetSubtype="16" fill="hold" grpId="0" nodeType="with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ppt_w</p:attrName>
                                        </p:attrNameLst>
                                      </p:cBhvr>
                                      <p:tavLst>
                                        <p:tav tm="0">
                                          <p:val>
                                            <p:fltVal val="0"/>
                                          </p:val>
                                        </p:tav>
                                        <p:tav tm="100000">
                                          <p:val>
                                            <p:strVal val="#ppt_w"/>
                                          </p:val>
                                        </p:tav>
                                      </p:tavLst>
                                    </p:anim>
                                    <p:anim calcmode="lin" valueType="num">
                                      <p:cBhvr>
                                        <p:cTn id="19" dur="500" fill="hold"/>
                                        <p:tgtEl>
                                          <p:spTgt spid="3"/>
                                        </p:tgtEl>
                                        <p:attrNameLst>
                                          <p:attrName>ppt_h</p:attrName>
                                        </p:attrNameLst>
                                      </p:cBhvr>
                                      <p:tavLst>
                                        <p:tav tm="0">
                                          <p:val>
                                            <p:fltVal val="0"/>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xit" presetSubtype="0" fill="hold" grpId="1" nodeType="clickEffect">
                                  <p:stCondLst>
                                    <p:cond delay="0"/>
                                  </p:stCondLst>
                                  <p:childTnLst>
                                    <p:animEffect transition="out" filter="fade">
                                      <p:cBhvr>
                                        <p:cTn id="23" dur="1000"/>
                                        <p:tgtEl>
                                          <p:spTgt spid="3"/>
                                        </p:tgtEl>
                                      </p:cBhvr>
                                    </p:animEffect>
                                    <p:anim calcmode="lin" valueType="num">
                                      <p:cBhvr>
                                        <p:cTn id="24" dur="1000"/>
                                        <p:tgtEl>
                                          <p:spTgt spid="3"/>
                                        </p:tgtEl>
                                        <p:attrNameLst>
                                          <p:attrName>ppt_x</p:attrName>
                                        </p:attrNameLst>
                                      </p:cBhvr>
                                      <p:tavLst>
                                        <p:tav tm="0">
                                          <p:val>
                                            <p:strVal val="ppt_x"/>
                                          </p:val>
                                        </p:tav>
                                        <p:tav tm="100000">
                                          <p:val>
                                            <p:strVal val="ppt_x"/>
                                          </p:val>
                                        </p:tav>
                                      </p:tavLst>
                                    </p:anim>
                                    <p:anim calcmode="lin" valueType="num">
                                      <p:cBhvr>
                                        <p:cTn id="25" dur="1000"/>
                                        <p:tgtEl>
                                          <p:spTgt spid="3"/>
                                        </p:tgtEl>
                                        <p:attrNameLst>
                                          <p:attrName>ppt_y</p:attrName>
                                        </p:attrNameLst>
                                      </p:cBhvr>
                                      <p:tavLst>
                                        <p:tav tm="0">
                                          <p:val>
                                            <p:strVal val="ppt_y"/>
                                          </p:val>
                                        </p:tav>
                                        <p:tav tm="100000">
                                          <p:val>
                                            <p:strVal val="ppt_y-.1"/>
                                          </p:val>
                                        </p:tav>
                                      </p:tavLst>
                                    </p:anim>
                                    <p:set>
                                      <p:cBhvr>
                                        <p:cTn id="26" dur="1" fill="hold">
                                          <p:stCondLst>
                                            <p:cond delay="999"/>
                                          </p:stCondLst>
                                        </p:cTn>
                                        <p:tgtEl>
                                          <p:spTgt spid="3"/>
                                        </p:tgtEl>
                                        <p:attrNameLst>
                                          <p:attrName>style.visibility</p:attrName>
                                        </p:attrNameLst>
                                      </p:cBhvr>
                                      <p:to>
                                        <p:strVal val="hidden"/>
                                      </p:to>
                                    </p:set>
                                  </p:childTnLst>
                                </p:cTn>
                              </p:par>
                              <p:par>
                                <p:cTn id="27" presetID="55" presetClass="entr" presetSubtype="0" fill="hold" grpId="0" nodeType="with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p:cTn id="29" dur="1000" fill="hold"/>
                                        <p:tgtEl>
                                          <p:spTgt spid="4"/>
                                        </p:tgtEl>
                                        <p:attrNameLst>
                                          <p:attrName>ppt_w</p:attrName>
                                        </p:attrNameLst>
                                      </p:cBhvr>
                                      <p:tavLst>
                                        <p:tav tm="0">
                                          <p:val>
                                            <p:strVal val="#ppt_w*0.70"/>
                                          </p:val>
                                        </p:tav>
                                        <p:tav tm="100000">
                                          <p:val>
                                            <p:strVal val="#ppt_w"/>
                                          </p:val>
                                        </p:tav>
                                      </p:tavLst>
                                    </p:anim>
                                    <p:anim calcmode="lin" valueType="num">
                                      <p:cBhvr>
                                        <p:cTn id="30" dur="1000" fill="hold"/>
                                        <p:tgtEl>
                                          <p:spTgt spid="4"/>
                                        </p:tgtEl>
                                        <p:attrNameLst>
                                          <p:attrName>ppt_h</p:attrName>
                                        </p:attrNameLst>
                                      </p:cBhvr>
                                      <p:tavLst>
                                        <p:tav tm="0">
                                          <p:val>
                                            <p:strVal val="#ppt_h"/>
                                          </p:val>
                                        </p:tav>
                                        <p:tav tm="100000">
                                          <p:val>
                                            <p:strVal val="#ppt_h"/>
                                          </p:val>
                                        </p:tav>
                                      </p:tavLst>
                                    </p:anim>
                                    <p:animEffect transition="in" filter="fade">
                                      <p:cBhvr>
                                        <p:cTn id="31" dur="1000"/>
                                        <p:tgtEl>
                                          <p:spTgt spid="4"/>
                                        </p:tgtEl>
                                      </p:cBhvr>
                                    </p:animEffect>
                                  </p:childTnLst>
                                </p:cTn>
                              </p:par>
                            </p:childTnLst>
                          </p:cTn>
                        </p:par>
                      </p:childTnLst>
                    </p:cTn>
                  </p:par>
                  <p:par>
                    <p:cTn id="32" fill="hold">
                      <p:stCondLst>
                        <p:cond delay="indefinite"/>
                      </p:stCondLst>
                      <p:childTnLst>
                        <p:par>
                          <p:cTn id="33" fill="hold">
                            <p:stCondLst>
                              <p:cond delay="0"/>
                            </p:stCondLst>
                            <p:childTnLst>
                              <p:par>
                                <p:cTn id="34" presetID="55" presetClass="exit" presetSubtype="0" fill="hold" grpId="1" nodeType="clickEffect">
                                  <p:stCondLst>
                                    <p:cond delay="0"/>
                                  </p:stCondLst>
                                  <p:childTnLst>
                                    <p:anim calcmode="lin" valueType="num">
                                      <p:cBhvr>
                                        <p:cTn id="35" dur="1000"/>
                                        <p:tgtEl>
                                          <p:spTgt spid="4"/>
                                        </p:tgtEl>
                                        <p:attrNameLst>
                                          <p:attrName>ppt_w</p:attrName>
                                        </p:attrNameLst>
                                      </p:cBhvr>
                                      <p:tavLst>
                                        <p:tav tm="0">
                                          <p:val>
                                            <p:strVal val="ppt_w"/>
                                          </p:val>
                                        </p:tav>
                                        <p:tav tm="100000">
                                          <p:val>
                                            <p:strVal val="ppt_w*0.70"/>
                                          </p:val>
                                        </p:tav>
                                      </p:tavLst>
                                    </p:anim>
                                    <p:anim calcmode="lin" valueType="num">
                                      <p:cBhvr>
                                        <p:cTn id="36" dur="1000"/>
                                        <p:tgtEl>
                                          <p:spTgt spid="4"/>
                                        </p:tgtEl>
                                        <p:attrNameLst>
                                          <p:attrName>ppt_h</p:attrName>
                                        </p:attrNameLst>
                                      </p:cBhvr>
                                      <p:tavLst>
                                        <p:tav tm="0">
                                          <p:val>
                                            <p:strVal val="ppt_h"/>
                                          </p:val>
                                        </p:tav>
                                        <p:tav tm="100000">
                                          <p:val>
                                            <p:strVal val="ppt_h"/>
                                          </p:val>
                                        </p:tav>
                                      </p:tavLst>
                                    </p:anim>
                                    <p:animEffect transition="out" filter="fade">
                                      <p:cBhvr>
                                        <p:cTn id="37" dur="1000"/>
                                        <p:tgtEl>
                                          <p:spTgt spid="4"/>
                                        </p:tgtEl>
                                      </p:cBhvr>
                                    </p:animEffect>
                                    <p:set>
                                      <p:cBhvr>
                                        <p:cTn id="38" dur="1" fill="hold">
                                          <p:stCondLst>
                                            <p:cond delay="999"/>
                                          </p:stCondLst>
                                        </p:cTn>
                                        <p:tgtEl>
                                          <p:spTgt spid="4"/>
                                        </p:tgtEl>
                                        <p:attrNameLst>
                                          <p:attrName>style.visibility</p:attrName>
                                        </p:attrNameLst>
                                      </p:cBhvr>
                                      <p:to>
                                        <p:strVal val="hidden"/>
                                      </p:to>
                                    </p:set>
                                  </p:childTnLst>
                                </p:cTn>
                              </p:par>
                              <p:par>
                                <p:cTn id="39" presetID="49" presetClass="entr" presetSubtype="0" decel="100000" fill="hold" grpId="0" nodeType="with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p:cTn id="41" dur="500" fill="hold"/>
                                        <p:tgtEl>
                                          <p:spTgt spid="5"/>
                                        </p:tgtEl>
                                        <p:attrNameLst>
                                          <p:attrName>ppt_w</p:attrName>
                                        </p:attrNameLst>
                                      </p:cBhvr>
                                      <p:tavLst>
                                        <p:tav tm="0">
                                          <p:val>
                                            <p:fltVal val="0"/>
                                          </p:val>
                                        </p:tav>
                                        <p:tav tm="100000">
                                          <p:val>
                                            <p:strVal val="#ppt_w"/>
                                          </p:val>
                                        </p:tav>
                                      </p:tavLst>
                                    </p:anim>
                                    <p:anim calcmode="lin" valueType="num">
                                      <p:cBhvr>
                                        <p:cTn id="42" dur="500" fill="hold"/>
                                        <p:tgtEl>
                                          <p:spTgt spid="5"/>
                                        </p:tgtEl>
                                        <p:attrNameLst>
                                          <p:attrName>ppt_h</p:attrName>
                                        </p:attrNameLst>
                                      </p:cBhvr>
                                      <p:tavLst>
                                        <p:tav tm="0">
                                          <p:val>
                                            <p:fltVal val="0"/>
                                          </p:val>
                                        </p:tav>
                                        <p:tav tm="100000">
                                          <p:val>
                                            <p:strVal val="#ppt_h"/>
                                          </p:val>
                                        </p:tav>
                                      </p:tavLst>
                                    </p:anim>
                                    <p:anim calcmode="lin" valueType="num">
                                      <p:cBhvr>
                                        <p:cTn id="43" dur="500" fill="hold"/>
                                        <p:tgtEl>
                                          <p:spTgt spid="5"/>
                                        </p:tgtEl>
                                        <p:attrNameLst>
                                          <p:attrName>style.rotation</p:attrName>
                                        </p:attrNameLst>
                                      </p:cBhvr>
                                      <p:tavLst>
                                        <p:tav tm="0">
                                          <p:val>
                                            <p:fltVal val="360"/>
                                          </p:val>
                                        </p:tav>
                                        <p:tav tm="100000">
                                          <p:val>
                                            <p:fltVal val="0"/>
                                          </p:val>
                                        </p:tav>
                                      </p:tavLst>
                                    </p:anim>
                                    <p:animEffect transition="in" filter="fade">
                                      <p:cBhvr>
                                        <p:cTn id="44" dur="500"/>
                                        <p:tgtEl>
                                          <p:spTgt spid="5"/>
                                        </p:tgtEl>
                                      </p:cBhvr>
                                    </p:animEffect>
                                  </p:childTnLst>
                                </p:cTn>
                              </p:par>
                            </p:childTnLst>
                          </p:cTn>
                        </p:par>
                      </p:childTnLst>
                    </p:cTn>
                  </p:par>
                  <p:par>
                    <p:cTn id="45" fill="hold">
                      <p:stCondLst>
                        <p:cond delay="indefinite"/>
                      </p:stCondLst>
                      <p:childTnLst>
                        <p:par>
                          <p:cTn id="46" fill="hold">
                            <p:stCondLst>
                              <p:cond delay="0"/>
                            </p:stCondLst>
                            <p:childTnLst>
                              <p:par>
                                <p:cTn id="47" presetID="37" presetClass="exit" presetSubtype="0" fill="hold" grpId="1" nodeType="clickEffect">
                                  <p:stCondLst>
                                    <p:cond delay="0"/>
                                  </p:stCondLst>
                                  <p:childTnLst>
                                    <p:animEffect transition="out" filter="fade">
                                      <p:cBhvr>
                                        <p:cTn id="48" dur="1000"/>
                                        <p:tgtEl>
                                          <p:spTgt spid="5"/>
                                        </p:tgtEl>
                                      </p:cBhvr>
                                    </p:animEffect>
                                    <p:anim calcmode="lin" valueType="num">
                                      <p:cBhvr>
                                        <p:cTn id="49" dur="1000"/>
                                        <p:tgtEl>
                                          <p:spTgt spid="5"/>
                                        </p:tgtEl>
                                        <p:attrNameLst>
                                          <p:attrName>ppt_x</p:attrName>
                                        </p:attrNameLst>
                                      </p:cBhvr>
                                      <p:tavLst>
                                        <p:tav tm="0">
                                          <p:val>
                                            <p:strVal val="ppt_x"/>
                                          </p:val>
                                        </p:tav>
                                        <p:tav tm="100000">
                                          <p:val>
                                            <p:strVal val="ppt_x"/>
                                          </p:val>
                                        </p:tav>
                                      </p:tavLst>
                                    </p:anim>
                                    <p:anim calcmode="lin" valueType="num">
                                      <p:cBhvr>
                                        <p:cTn id="50" dur="100" decel="100000"/>
                                        <p:tgtEl>
                                          <p:spTgt spid="5"/>
                                        </p:tgtEl>
                                        <p:attrNameLst>
                                          <p:attrName>ppt_y</p:attrName>
                                        </p:attrNameLst>
                                      </p:cBhvr>
                                      <p:tavLst>
                                        <p:tav tm="0">
                                          <p:val>
                                            <p:strVal val="ppt_y"/>
                                          </p:val>
                                        </p:tav>
                                        <p:tav tm="100000">
                                          <p:val>
                                            <p:strVal val="ppt_y-.03"/>
                                          </p:val>
                                        </p:tav>
                                      </p:tavLst>
                                    </p:anim>
                                    <p:anim calcmode="lin" valueType="num">
                                      <p:cBhvr>
                                        <p:cTn id="51" dur="900" accel="100000">
                                          <p:stCondLst>
                                            <p:cond delay="100"/>
                                          </p:stCondLst>
                                        </p:cTn>
                                        <p:tgtEl>
                                          <p:spTgt spid="5"/>
                                        </p:tgtEl>
                                        <p:attrNameLst>
                                          <p:attrName>ppt_y</p:attrName>
                                        </p:attrNameLst>
                                      </p:cBhvr>
                                      <p:tavLst>
                                        <p:tav tm="0">
                                          <p:val>
                                            <p:strVal val="ppt_y"/>
                                          </p:val>
                                        </p:tav>
                                        <p:tav tm="100000">
                                          <p:val>
                                            <p:strVal val="ppt_y+1"/>
                                          </p:val>
                                        </p:tav>
                                      </p:tavLst>
                                    </p:anim>
                                    <p:set>
                                      <p:cBhvr>
                                        <p:cTn id="52" dur="1" fill="hold">
                                          <p:stCondLst>
                                            <p:cond delay="999"/>
                                          </p:stCondLst>
                                        </p:cTn>
                                        <p:tgtEl>
                                          <p:spTgt spid="5"/>
                                        </p:tgtEl>
                                        <p:attrNameLst>
                                          <p:attrName>style.visibility</p:attrName>
                                        </p:attrNameLst>
                                      </p:cBhvr>
                                      <p:to>
                                        <p:strVal val="hidden"/>
                                      </p:to>
                                    </p:set>
                                  </p:childTnLst>
                                </p:cTn>
                              </p:par>
                              <p:par>
                                <p:cTn id="53" presetID="53" presetClass="entr" presetSubtype="16" fill="hold" grpId="0" nodeType="withEffect">
                                  <p:stCondLst>
                                    <p:cond delay="0"/>
                                  </p:stCondLst>
                                  <p:childTnLst>
                                    <p:set>
                                      <p:cBhvr>
                                        <p:cTn id="54" dur="1" fill="hold">
                                          <p:stCondLst>
                                            <p:cond delay="0"/>
                                          </p:stCondLst>
                                        </p:cTn>
                                        <p:tgtEl>
                                          <p:spTgt spid="6"/>
                                        </p:tgtEl>
                                        <p:attrNameLst>
                                          <p:attrName>style.visibility</p:attrName>
                                        </p:attrNameLst>
                                      </p:cBhvr>
                                      <p:to>
                                        <p:strVal val="visible"/>
                                      </p:to>
                                    </p:set>
                                    <p:anim calcmode="lin" valueType="num">
                                      <p:cBhvr>
                                        <p:cTn id="55" dur="500" fill="hold"/>
                                        <p:tgtEl>
                                          <p:spTgt spid="6"/>
                                        </p:tgtEl>
                                        <p:attrNameLst>
                                          <p:attrName>ppt_w</p:attrName>
                                        </p:attrNameLst>
                                      </p:cBhvr>
                                      <p:tavLst>
                                        <p:tav tm="0">
                                          <p:val>
                                            <p:fltVal val="0"/>
                                          </p:val>
                                        </p:tav>
                                        <p:tav tm="100000">
                                          <p:val>
                                            <p:strVal val="#ppt_w"/>
                                          </p:val>
                                        </p:tav>
                                      </p:tavLst>
                                    </p:anim>
                                    <p:anim calcmode="lin" valueType="num">
                                      <p:cBhvr>
                                        <p:cTn id="56" dur="500" fill="hold"/>
                                        <p:tgtEl>
                                          <p:spTgt spid="6"/>
                                        </p:tgtEl>
                                        <p:attrNameLst>
                                          <p:attrName>ppt_h</p:attrName>
                                        </p:attrNameLst>
                                      </p:cBhvr>
                                      <p:tavLst>
                                        <p:tav tm="0">
                                          <p:val>
                                            <p:fltVal val="0"/>
                                          </p:val>
                                        </p:tav>
                                        <p:tav tm="100000">
                                          <p:val>
                                            <p:strVal val="#ppt_h"/>
                                          </p:val>
                                        </p:tav>
                                      </p:tavLst>
                                    </p:anim>
                                    <p:animEffect transition="in" filter="fade">
                                      <p:cBhvr>
                                        <p:cTn id="57" dur="500"/>
                                        <p:tgtEl>
                                          <p:spTgt spid="6"/>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grpId="1" nodeType="clickEffect">
                                  <p:stCondLst>
                                    <p:cond delay="0"/>
                                  </p:stCondLst>
                                  <p:childTnLst>
                                    <p:animEffect transition="out" filter="fade">
                                      <p:cBhvr>
                                        <p:cTn id="61" dur="500"/>
                                        <p:tgtEl>
                                          <p:spTgt spid="6"/>
                                        </p:tgtEl>
                                      </p:cBhvr>
                                    </p:animEffect>
                                    <p:set>
                                      <p:cBhvr>
                                        <p:cTn id="62" dur="1" fill="hold">
                                          <p:stCondLst>
                                            <p:cond delay="499"/>
                                          </p:stCondLst>
                                        </p:cTn>
                                        <p:tgtEl>
                                          <p:spTgt spid="6"/>
                                        </p:tgtEl>
                                        <p:attrNameLst>
                                          <p:attrName>style.visibility</p:attrName>
                                        </p:attrNameLst>
                                      </p:cBhvr>
                                      <p:to>
                                        <p:strVal val="hidden"/>
                                      </p:to>
                                    </p:set>
                                  </p:childTnLst>
                                </p:cTn>
                              </p:par>
                              <p:par>
                                <p:cTn id="63" presetID="50" presetClass="entr" presetSubtype="0" decel="100000" fill="hold" grpId="0" nodeType="withEffect">
                                  <p:stCondLst>
                                    <p:cond delay="0"/>
                                  </p:stCondLst>
                                  <p:childTnLst>
                                    <p:set>
                                      <p:cBhvr>
                                        <p:cTn id="64" dur="1" fill="hold">
                                          <p:stCondLst>
                                            <p:cond delay="0"/>
                                          </p:stCondLst>
                                        </p:cTn>
                                        <p:tgtEl>
                                          <p:spTgt spid="7"/>
                                        </p:tgtEl>
                                        <p:attrNameLst>
                                          <p:attrName>style.visibility</p:attrName>
                                        </p:attrNameLst>
                                      </p:cBhvr>
                                      <p:to>
                                        <p:strVal val="visible"/>
                                      </p:to>
                                    </p:set>
                                    <p:anim calcmode="lin" valueType="num">
                                      <p:cBhvr>
                                        <p:cTn id="65" dur="1000" fill="hold"/>
                                        <p:tgtEl>
                                          <p:spTgt spid="7"/>
                                        </p:tgtEl>
                                        <p:attrNameLst>
                                          <p:attrName>ppt_w</p:attrName>
                                        </p:attrNameLst>
                                      </p:cBhvr>
                                      <p:tavLst>
                                        <p:tav tm="0">
                                          <p:val>
                                            <p:strVal val="#ppt_w+.3"/>
                                          </p:val>
                                        </p:tav>
                                        <p:tav tm="100000">
                                          <p:val>
                                            <p:strVal val="#ppt_w"/>
                                          </p:val>
                                        </p:tav>
                                      </p:tavLst>
                                    </p:anim>
                                    <p:anim calcmode="lin" valueType="num">
                                      <p:cBhvr>
                                        <p:cTn id="66" dur="1000" fill="hold"/>
                                        <p:tgtEl>
                                          <p:spTgt spid="7"/>
                                        </p:tgtEl>
                                        <p:attrNameLst>
                                          <p:attrName>ppt_h</p:attrName>
                                        </p:attrNameLst>
                                      </p:cBhvr>
                                      <p:tavLst>
                                        <p:tav tm="0">
                                          <p:val>
                                            <p:strVal val="#ppt_h"/>
                                          </p:val>
                                        </p:tav>
                                        <p:tav tm="100000">
                                          <p:val>
                                            <p:strVal val="#ppt_h"/>
                                          </p:val>
                                        </p:tav>
                                      </p:tavLst>
                                    </p:anim>
                                    <p:animEffect transition="in" filter="fade">
                                      <p:cBhvr>
                                        <p:cTn id="67" dur="1000"/>
                                        <p:tgtEl>
                                          <p:spTgt spid="7"/>
                                        </p:tgtEl>
                                      </p:cBhvr>
                                    </p:animEffect>
                                  </p:childTnLst>
                                </p:cTn>
                              </p:par>
                            </p:childTnLst>
                          </p:cTn>
                        </p:par>
                      </p:childTnLst>
                    </p:cTn>
                  </p:par>
                  <p:par>
                    <p:cTn id="68" fill="hold">
                      <p:stCondLst>
                        <p:cond delay="indefinite"/>
                      </p:stCondLst>
                      <p:childTnLst>
                        <p:par>
                          <p:cTn id="69" fill="hold">
                            <p:stCondLst>
                              <p:cond delay="0"/>
                            </p:stCondLst>
                            <p:childTnLst>
                              <p:par>
                                <p:cTn id="70" presetID="52" presetClass="exit" presetSubtype="0" fill="hold" grpId="1" nodeType="clickEffect">
                                  <p:stCondLst>
                                    <p:cond delay="0"/>
                                  </p:stCondLst>
                                  <p:childTnLst>
                                    <p:animScale>
                                      <p:cBhvr>
                                        <p:cTn id="71" dur="1000" accel="50000">
                                          <p:stCondLst>
                                            <p:cond delay="0"/>
                                          </p:stCondLst>
                                        </p:cTn>
                                        <p:tgtEl>
                                          <p:spTgt spid="7"/>
                                        </p:tgtEl>
                                      </p:cBhvr>
                                      <p:from x="100000" y="100000"/>
                                      <p:to x="250000" y="250000"/>
                                    </p:animScale>
                                    <p:animMotion origin="layout" path="M 0.0000 0.0000 C 0.03802 0.0 0.1441 0.02341 0.1826 0.0915 C 0.22118 0.15964 0.24705 0.31256 0.2318 0.4083 C 0.21649 0.50394 0.20747 0.57948 0.0908 0.6661 C -0.02552 0.75279 -0.37517 0.88508 -0.4674 0.9289" pathEditMode="relative" ptsTypes="">
                                      <p:cBhvr>
                                        <p:cTn id="72" dur="1000" accel="50000">
                                          <p:stCondLst>
                                            <p:cond delay="0"/>
                                          </p:stCondLst>
                                        </p:cTn>
                                        <p:tgtEl>
                                          <p:spTgt spid="7"/>
                                        </p:tgtEl>
                                        <p:attrNameLst>
                                          <p:attrName>ppt_x</p:attrName>
                                          <p:attrName>ppt_y</p:attrName>
                                        </p:attrNameLst>
                                      </p:cBhvr>
                                    </p:animMotion>
                                    <p:animEffect transition="out" filter="fade">
                                      <p:cBhvr>
                                        <p:cTn id="73" dur="1000"/>
                                        <p:tgtEl>
                                          <p:spTgt spid="7"/>
                                        </p:tgtEl>
                                      </p:cBhvr>
                                    </p:animEffect>
                                    <p:set>
                                      <p:cBhvr>
                                        <p:cTn id="74" dur="1" fill="hold">
                                          <p:stCondLst>
                                            <p:cond delay="999"/>
                                          </p:stCondLst>
                                        </p:cTn>
                                        <p:tgtEl>
                                          <p:spTgt spid="7"/>
                                        </p:tgtEl>
                                        <p:attrNameLst>
                                          <p:attrName>style.visibility</p:attrName>
                                        </p:attrNameLst>
                                      </p:cBhvr>
                                      <p:to>
                                        <p:strVal val="hidden"/>
                                      </p:to>
                                    </p:set>
                                  </p:childTnLst>
                                </p:cTn>
                              </p:par>
                              <p:par>
                                <p:cTn id="75" presetID="3" presetClass="entr" presetSubtype="10" fill="hold" grpId="0" nodeType="withEffect">
                                  <p:stCondLst>
                                    <p:cond delay="0"/>
                                  </p:stCondLst>
                                  <p:childTnLst>
                                    <p:set>
                                      <p:cBhvr>
                                        <p:cTn id="76" dur="1" fill="hold">
                                          <p:stCondLst>
                                            <p:cond delay="0"/>
                                          </p:stCondLst>
                                        </p:cTn>
                                        <p:tgtEl>
                                          <p:spTgt spid="9"/>
                                        </p:tgtEl>
                                        <p:attrNameLst>
                                          <p:attrName>style.visibility</p:attrName>
                                        </p:attrNameLst>
                                      </p:cBhvr>
                                      <p:to>
                                        <p:strVal val="visible"/>
                                      </p:to>
                                    </p:set>
                                    <p:animEffect transition="in" filter="blinds(horizontal)">
                                      <p:cBhvr>
                                        <p:cTn id="77" dur="500"/>
                                        <p:tgtEl>
                                          <p:spTgt spid="9"/>
                                        </p:tgtEl>
                                      </p:cBhvr>
                                    </p:animEffect>
                                  </p:childTnLst>
                                </p:cTn>
                              </p:par>
                            </p:childTnLst>
                          </p:cTn>
                        </p:par>
                      </p:childTnLst>
                    </p:cTn>
                  </p:par>
                  <p:par>
                    <p:cTn id="78" fill="hold">
                      <p:stCondLst>
                        <p:cond delay="indefinite"/>
                      </p:stCondLst>
                      <p:childTnLst>
                        <p:par>
                          <p:cTn id="79" fill="hold">
                            <p:stCondLst>
                              <p:cond delay="0"/>
                            </p:stCondLst>
                            <p:childTnLst>
                              <p:par>
                                <p:cTn id="80" presetID="38" presetClass="exit" presetSubtype="0" accel="50000" fill="hold" grpId="1" nodeType="clickEffect">
                                  <p:stCondLst>
                                    <p:cond delay="0"/>
                                  </p:stCondLst>
                                  <p:childTnLst>
                                    <p:anim calcmode="lin" valueType="num">
                                      <p:cBhvr>
                                        <p:cTn id="81" dur="1000">
                                          <p:stCondLst>
                                            <p:cond delay="0"/>
                                          </p:stCondLst>
                                        </p:cTn>
                                        <p:tgtEl>
                                          <p:spTgt spid="9"/>
                                        </p:tgtEl>
                                        <p:attrNameLst>
                                          <p:attrName>style.rotation</p:attrName>
                                        </p:attrNameLst>
                                      </p:cBhvr>
                                      <p:tavLst>
                                        <p:tav tm="0">
                                          <p:val>
                                            <p:fltVal val="0"/>
                                          </p:val>
                                        </p:tav>
                                        <p:tav tm="100000">
                                          <p:val>
                                            <p:fltVal val="45"/>
                                          </p:val>
                                        </p:tav>
                                      </p:tavLst>
                                    </p:anim>
                                    <p:anim calcmode="lin" valueType="num">
                                      <p:cBhvr>
                                        <p:cTn id="82" dur="1000">
                                          <p:stCondLst>
                                            <p:cond delay="0"/>
                                          </p:stCondLst>
                                        </p:cTn>
                                        <p:tgtEl>
                                          <p:spTgt spid="9"/>
                                        </p:tgtEl>
                                        <p:attrNameLst>
                                          <p:attrName>ppt_y</p:attrName>
                                        </p:attrNameLst>
                                      </p:cBhvr>
                                      <p:tavLst>
                                        <p:tav tm="0">
                                          <p:val>
                                            <p:strVal val="ppt_y"/>
                                          </p:val>
                                        </p:tav>
                                        <p:tav tm="100000">
                                          <p:val>
                                            <p:strVal val="ppt_y+1"/>
                                          </p:val>
                                        </p:tav>
                                      </p:tavLst>
                                    </p:anim>
                                    <p:set>
                                      <p:cBhvr>
                                        <p:cTn id="83" dur="1" fill="hold">
                                          <p:stCondLst>
                                            <p:cond delay="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3" grpId="0" animBg="1"/>
      <p:bldP spid="3" grpId="1" animBg="1"/>
      <p:bldP spid="4" grpId="0"/>
      <p:bldP spid="4" grpId="1"/>
      <p:bldP spid="5" grpId="0"/>
      <p:bldP spid="5" grpId="1"/>
      <p:bldP spid="6" grpId="0"/>
      <p:bldP spid="6" grpId="1"/>
      <p:bldP spid="7" grpId="0"/>
      <p:bldP spid="7" grpId="1"/>
      <p:bldP spid="9" grpId="0"/>
      <p:bldP spid="9"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6400" y="589280"/>
            <a:ext cx="11399520" cy="5262979"/>
          </a:xfrm>
          <a:prstGeom prst="rect">
            <a:avLst/>
          </a:prstGeom>
          <a:noFill/>
        </p:spPr>
        <p:txBody>
          <a:bodyPr wrap="square" rtlCol="0">
            <a:spAutoFit/>
          </a:bodyPr>
          <a:lstStyle/>
          <a:p>
            <a:pPr lvl="0"/>
            <a:r>
              <a:rPr lang="en-US" sz="4800" dirty="0">
                <a:latin typeface="Candara" panose="020E0502030303020204" pitchFamily="34" charset="0"/>
              </a:rPr>
              <a:t>The assistance which one church give to another church may involve spiritual matter </a:t>
            </a:r>
            <a:endParaRPr lang="en-US" sz="4800" dirty="0" smtClean="0">
              <a:latin typeface="Candara" panose="020E0502030303020204" pitchFamily="34" charset="0"/>
            </a:endParaRPr>
          </a:p>
          <a:p>
            <a:pPr lvl="0"/>
            <a:r>
              <a:rPr lang="en-US" sz="4800" dirty="0" smtClean="0">
                <a:latin typeface="Candara" panose="020E0502030303020204" pitchFamily="34" charset="0"/>
              </a:rPr>
              <a:t>.</a:t>
            </a:r>
            <a:r>
              <a:rPr lang="en-US" sz="4800" dirty="0">
                <a:latin typeface="Candara" panose="020E0502030303020204" pitchFamily="34" charset="0"/>
              </a:rPr>
              <a:t>Let us read Act 15: 23 -32</a:t>
            </a:r>
          </a:p>
          <a:p>
            <a:r>
              <a:rPr lang="en-US" sz="4800" b="1" i="1" dirty="0">
                <a:latin typeface="Candara" panose="020E0502030303020204" pitchFamily="34" charset="0"/>
              </a:rPr>
              <a:t>23 And they wrote this letter by them: “The apostles and elders and brethren send greetings to the brethren who are of the Gentiles in Antioch and Syria and Cilicia. </a:t>
            </a:r>
            <a:endParaRPr lang="en-US" sz="4800" dirty="0">
              <a:latin typeface="Candara" panose="020E0502030303020204" pitchFamily="34" charset="0"/>
            </a:endParaRPr>
          </a:p>
        </p:txBody>
      </p:sp>
      <p:sp>
        <p:nvSpPr>
          <p:cNvPr id="3" name="TextBox 2"/>
          <p:cNvSpPr txBox="1"/>
          <p:nvPr/>
        </p:nvSpPr>
        <p:spPr>
          <a:xfrm>
            <a:off x="558800" y="741680"/>
            <a:ext cx="11399520" cy="5262979"/>
          </a:xfrm>
          <a:prstGeom prst="rect">
            <a:avLst/>
          </a:prstGeom>
          <a:noFill/>
        </p:spPr>
        <p:txBody>
          <a:bodyPr wrap="square" rtlCol="0">
            <a:spAutoFit/>
          </a:bodyPr>
          <a:lstStyle/>
          <a:p>
            <a:r>
              <a:rPr lang="en-US" sz="4800" b="1" i="1" dirty="0">
                <a:latin typeface="Candara" panose="020E0502030303020204" pitchFamily="34" charset="0"/>
              </a:rPr>
              <a:t>24 “Since we have heard that some went out from us, to whom we gave no commandment, have troubled you with their words, unsettling your souls, 25 “it seemed good to us, being assembled with one accord, to send chosen men to you with our beloved Barnabas and Paul, </a:t>
            </a:r>
            <a:endParaRPr lang="en-US" sz="4800" dirty="0">
              <a:latin typeface="Candara" panose="020E0502030303020204" pitchFamily="34" charset="0"/>
            </a:endParaRPr>
          </a:p>
        </p:txBody>
      </p:sp>
      <p:sp>
        <p:nvSpPr>
          <p:cNvPr id="4" name="TextBox 3"/>
          <p:cNvSpPr txBox="1"/>
          <p:nvPr/>
        </p:nvSpPr>
        <p:spPr>
          <a:xfrm>
            <a:off x="558800" y="2435939"/>
            <a:ext cx="11399520" cy="1569660"/>
          </a:xfrm>
          <a:prstGeom prst="rect">
            <a:avLst/>
          </a:prstGeom>
          <a:noFill/>
        </p:spPr>
        <p:txBody>
          <a:bodyPr wrap="square" rtlCol="0">
            <a:spAutoFit/>
          </a:bodyPr>
          <a:lstStyle/>
          <a:p>
            <a:r>
              <a:rPr lang="en-US" sz="4800" b="1" i="1" dirty="0">
                <a:latin typeface="Candara" panose="020E0502030303020204" pitchFamily="34" charset="0"/>
              </a:rPr>
              <a:t>26 “men who have risked their lives for the name of our Lord Jesus Christ</a:t>
            </a:r>
            <a:r>
              <a:rPr lang="en-US" sz="4800" b="1" i="1" dirty="0" smtClean="0">
                <a:latin typeface="Candara" panose="020E0502030303020204" pitchFamily="34" charset="0"/>
              </a:rPr>
              <a:t>.</a:t>
            </a:r>
            <a:endParaRPr lang="en-US" sz="4800" dirty="0">
              <a:latin typeface="Candara" panose="020E0502030303020204" pitchFamily="34" charset="0"/>
            </a:endParaRPr>
          </a:p>
        </p:txBody>
      </p:sp>
      <p:sp>
        <p:nvSpPr>
          <p:cNvPr id="5" name="TextBox 4"/>
          <p:cNvSpPr txBox="1"/>
          <p:nvPr/>
        </p:nvSpPr>
        <p:spPr>
          <a:xfrm>
            <a:off x="406400" y="958611"/>
            <a:ext cx="11399520" cy="4524315"/>
          </a:xfrm>
          <a:prstGeom prst="rect">
            <a:avLst/>
          </a:prstGeom>
          <a:noFill/>
        </p:spPr>
        <p:txBody>
          <a:bodyPr wrap="square" rtlCol="0">
            <a:spAutoFit/>
          </a:bodyPr>
          <a:lstStyle/>
          <a:p>
            <a:r>
              <a:rPr lang="en-US" sz="4800" b="1" i="1" dirty="0">
                <a:latin typeface="Candara" panose="020E0502030303020204" pitchFamily="34" charset="0"/>
              </a:rPr>
              <a:t> </a:t>
            </a:r>
            <a:r>
              <a:rPr lang="en-US" sz="4800" dirty="0" smtClean="0">
                <a:latin typeface="Candara" panose="020E0502030303020204" pitchFamily="34" charset="0"/>
              </a:rPr>
              <a:t>What </a:t>
            </a:r>
            <a:r>
              <a:rPr lang="en-US" sz="4800" dirty="0">
                <a:latin typeface="Candara" panose="020E0502030303020204" pitchFamily="34" charset="0"/>
              </a:rPr>
              <a:t>does the above passage state?</a:t>
            </a:r>
          </a:p>
          <a:p>
            <a:pPr marL="685800" lvl="0" indent="-685800">
              <a:buFont typeface="Wingdings" panose="05000000000000000000" pitchFamily="2" charset="2"/>
              <a:buChar char="q"/>
            </a:pPr>
            <a:r>
              <a:rPr lang="en-US" sz="4800" dirty="0">
                <a:latin typeface="Candara" panose="020E0502030303020204" pitchFamily="34" charset="0"/>
              </a:rPr>
              <a:t>The Jerusalem church  chose me to be sent to Antioch </a:t>
            </a:r>
            <a:r>
              <a:rPr lang="en-US" sz="4800" dirty="0" err="1">
                <a:latin typeface="Candara" panose="020E0502030303020204" pitchFamily="34" charset="0"/>
              </a:rPr>
              <a:t>vs</a:t>
            </a:r>
            <a:r>
              <a:rPr lang="en-US" sz="4800" dirty="0">
                <a:latin typeface="Candara" panose="020E0502030303020204" pitchFamily="34" charset="0"/>
              </a:rPr>
              <a:t> 22</a:t>
            </a:r>
          </a:p>
          <a:p>
            <a:pPr marL="685800" lvl="0" indent="-685800">
              <a:buFont typeface="Wingdings" panose="05000000000000000000" pitchFamily="2" charset="2"/>
              <a:buChar char="q"/>
            </a:pPr>
            <a:r>
              <a:rPr lang="en-US" sz="4800" dirty="0">
                <a:latin typeface="Candara" panose="020E0502030303020204" pitchFamily="34" charset="0"/>
              </a:rPr>
              <a:t>It tells us the Jerusalem church prepared an epistle to be sent to brethren at Antioch, Syria and Cilicia </a:t>
            </a:r>
            <a:r>
              <a:rPr lang="en-US" sz="4800" dirty="0" smtClean="0">
                <a:latin typeface="Candara" panose="020E0502030303020204" pitchFamily="34" charset="0"/>
              </a:rPr>
              <a:t>vs22</a:t>
            </a:r>
            <a:endParaRPr lang="en-US" sz="4800" dirty="0">
              <a:latin typeface="Candara" panose="020E0502030303020204" pitchFamily="34" charset="0"/>
            </a:endParaRPr>
          </a:p>
        </p:txBody>
      </p:sp>
      <p:sp>
        <p:nvSpPr>
          <p:cNvPr id="6" name="TextBox 5"/>
          <p:cNvSpPr txBox="1"/>
          <p:nvPr/>
        </p:nvSpPr>
        <p:spPr>
          <a:xfrm>
            <a:off x="558800" y="1697274"/>
            <a:ext cx="11399520" cy="3046988"/>
          </a:xfrm>
          <a:prstGeom prst="rect">
            <a:avLst/>
          </a:prstGeom>
          <a:noFill/>
        </p:spPr>
        <p:txBody>
          <a:bodyPr wrap="square" rtlCol="0">
            <a:spAutoFit/>
          </a:bodyPr>
          <a:lstStyle/>
          <a:p>
            <a:pPr marL="685800" lvl="0" indent="-685800">
              <a:buFont typeface="Wingdings" panose="05000000000000000000" pitchFamily="2" charset="2"/>
              <a:buChar char="q"/>
            </a:pPr>
            <a:r>
              <a:rPr lang="en-US" sz="4800" dirty="0">
                <a:latin typeface="Candara" panose="020E0502030303020204" pitchFamily="34" charset="0"/>
              </a:rPr>
              <a:t>It tells us that Judas and Silas were the brethren sent by the Jerusalem church were to tell by word of mouth the same thing contained in the epistle </a:t>
            </a:r>
            <a:r>
              <a:rPr lang="en-US" sz="4800" dirty="0" err="1">
                <a:latin typeface="Candara" panose="020E0502030303020204" pitchFamily="34" charset="0"/>
              </a:rPr>
              <a:t>vs</a:t>
            </a:r>
            <a:r>
              <a:rPr lang="en-US" sz="4800" dirty="0">
                <a:latin typeface="Candara" panose="020E0502030303020204" pitchFamily="34" charset="0"/>
              </a:rPr>
              <a:t> </a:t>
            </a:r>
            <a:r>
              <a:rPr lang="en-US" sz="4800" dirty="0" smtClean="0">
                <a:latin typeface="Candara" panose="020E0502030303020204" pitchFamily="34" charset="0"/>
              </a:rPr>
              <a:t>23</a:t>
            </a:r>
            <a:endParaRPr lang="en-US" sz="4800" dirty="0">
              <a:latin typeface="Candara" panose="020E0502030303020204" pitchFamily="34" charset="0"/>
            </a:endParaRPr>
          </a:p>
        </p:txBody>
      </p:sp>
    </p:spTree>
    <p:extLst>
      <p:ext uri="{BB962C8B-B14F-4D97-AF65-F5344CB8AC3E}">
        <p14:creationId xmlns:p14="http://schemas.microsoft.com/office/powerpoint/2010/main" val="180354545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5" presetClass="exit" presetSubtype="0" fill="hold" grpId="1" nodeType="clickEffect">
                                  <p:stCondLst>
                                    <p:cond delay="0"/>
                                  </p:stCondLst>
                                  <p:childTnLst>
                                    <p:anim calcmode="lin" valueType="num">
                                      <p:cBhvr>
                                        <p:cTn id="13" dur="1000"/>
                                        <p:tgtEl>
                                          <p:spTgt spid="2"/>
                                        </p:tgtEl>
                                        <p:attrNameLst>
                                          <p:attrName>ppt_w</p:attrName>
                                        </p:attrNameLst>
                                      </p:cBhvr>
                                      <p:tavLst>
                                        <p:tav tm="0">
                                          <p:val>
                                            <p:strVal val="ppt_w"/>
                                          </p:val>
                                        </p:tav>
                                        <p:tav tm="100000">
                                          <p:val>
                                            <p:fltVal val="0"/>
                                          </p:val>
                                        </p:tav>
                                      </p:tavLst>
                                    </p:anim>
                                    <p:anim calcmode="lin" valueType="num">
                                      <p:cBhvr>
                                        <p:cTn id="14" dur="1000"/>
                                        <p:tgtEl>
                                          <p:spTgt spid="2"/>
                                        </p:tgtEl>
                                        <p:attrNameLst>
                                          <p:attrName>ppt_h</p:attrName>
                                        </p:attrNameLst>
                                      </p:cBhvr>
                                      <p:tavLst>
                                        <p:tav tm="0">
                                          <p:val>
                                            <p:strVal val="ppt_h"/>
                                          </p:val>
                                        </p:tav>
                                        <p:tav tm="100000">
                                          <p:val>
                                            <p:fltVal val="0"/>
                                          </p:val>
                                        </p:tav>
                                      </p:tavLst>
                                    </p:anim>
                                    <p:anim calcmode="lin" valueType="num">
                                      <p:cBhvr>
                                        <p:cTn id="15" dur="1000"/>
                                        <p:tgtEl>
                                          <p:spTgt spid="2"/>
                                        </p:tgtEl>
                                        <p:attrNameLst>
                                          <p:attrName>ppt_x</p:attrName>
                                        </p:attrNameLst>
                                      </p:cBhvr>
                                      <p:tavLst>
                                        <p:tav tm="0">
                                          <p:val>
                                            <p:strVal val="ppt_x"/>
                                          </p:val>
                                        </p:tav>
                                        <p:tav tm="5000">
                                          <p:val>
                                            <p:strVal val="ppt_x+-0.0500*(ppt_x*0.9511+(1-ppt_y)*0.3090)"/>
                                          </p:val>
                                        </p:tav>
                                        <p:tav tm="10000">
                                          <p:val>
                                            <p:strVal val="ppt_x+-0.1000*(ppt_x*0.8090+(1-ppt_y)*0.5878)"/>
                                          </p:val>
                                        </p:tav>
                                        <p:tav tm="15000">
                                          <p:val>
                                            <p:strVal val="ppt_x+-0.1500*(ppt_x*0.5878+(1-ppt_y)*0.8090)"/>
                                          </p:val>
                                        </p:tav>
                                        <p:tav tm="20000">
                                          <p:val>
                                            <p:strVal val="ppt_x+-0.2000*(ppt_x*0.3090+(1-ppt_y)*0.9511)"/>
                                          </p:val>
                                        </p:tav>
                                        <p:tav tm="25000">
                                          <p:val>
                                            <p:strVal val="ppt_x+-0.2500*(ppt_x*-0.0000+(1-ppt_y)*1.0000)"/>
                                          </p:val>
                                        </p:tav>
                                        <p:tav tm="30000">
                                          <p:val>
                                            <p:strVal val="ppt_x+-0.3000*(ppt_x*-0.3090+(1-ppt_y)*0.9511)"/>
                                          </p:val>
                                        </p:tav>
                                        <p:tav tm="35000">
                                          <p:val>
                                            <p:strVal val="ppt_x+-0.3500*(ppt_x*-0.5878+(1-ppt_y)*0.8090)"/>
                                          </p:val>
                                        </p:tav>
                                        <p:tav tm="40000">
                                          <p:val>
                                            <p:strVal val="ppt_x+-0.4000*(ppt_x*-0.8090+(1-ppt_y)*0.5878)"/>
                                          </p:val>
                                        </p:tav>
                                        <p:tav tm="45000">
                                          <p:val>
                                            <p:strVal val="ppt_x+-0.4500*(ppt_x*-0.9511+(1-ppt_y)*0.3090)"/>
                                          </p:val>
                                        </p:tav>
                                        <p:tav tm="50000">
                                          <p:val>
                                            <p:strVal val="ppt_x+-0.5000*(ppt_x*-1.0000+(1-ppt_y)*-0.0000)"/>
                                          </p:val>
                                        </p:tav>
                                        <p:tav tm="55000">
                                          <p:val>
                                            <p:strVal val="ppt_x+-0.5500*(ppt_x*-0.9511+(1-ppt_y)*-0.3090)"/>
                                          </p:val>
                                        </p:tav>
                                        <p:tav tm="60000">
                                          <p:val>
                                            <p:strVal val="ppt_x+-0.6000*(ppt_x*-0.8090+(1-ppt_y)*-0.5878)"/>
                                          </p:val>
                                        </p:tav>
                                        <p:tav tm="65000">
                                          <p:val>
                                            <p:strVal val="ppt_x+-0.6500*(ppt_x*-0.5878+(1-ppt_y)*-0.8090)"/>
                                          </p:val>
                                        </p:tav>
                                        <p:tav tm="70000">
                                          <p:val>
                                            <p:strVal val="ppt_x+-0.7000*(ppt_x*-0.3090+(1-ppt_y)*-0.9511)"/>
                                          </p:val>
                                        </p:tav>
                                        <p:tav tm="75000">
                                          <p:val>
                                            <p:strVal val="ppt_x+-0.7500*(ppt_x*0.0000+(1-ppt_y)*-1.0000)"/>
                                          </p:val>
                                        </p:tav>
                                        <p:tav tm="80000">
                                          <p:val>
                                            <p:strVal val="ppt_x+-0.8000*(ppt_x*0.3090+(1-ppt_y)*-0.9511)"/>
                                          </p:val>
                                        </p:tav>
                                        <p:tav tm="85000">
                                          <p:val>
                                            <p:strVal val="ppt_x+-0.8500*(ppt_x*0.5878+(1-ppt_y)*-0.8090)"/>
                                          </p:val>
                                        </p:tav>
                                        <p:tav tm="90000">
                                          <p:val>
                                            <p:strVal val="ppt_x+-0.9000*(ppt_x*0.8090+(1-ppt_y)*-0.5878)"/>
                                          </p:val>
                                        </p:tav>
                                        <p:tav tm="95000">
                                          <p:val>
                                            <p:strVal val="ppt_x+-0.9500*(ppt_x*0.9511+(1-ppt_y)*-0.3090)"/>
                                          </p:val>
                                        </p:tav>
                                        <p:tav tm="100000">
                                          <p:val>
                                            <p:strVal val="ppt_x+-1.0000*(ppt_x*1.0000+(1-ppt_y)*0.0000)"/>
                                          </p:val>
                                        </p:tav>
                                      </p:tavLst>
                                    </p:anim>
                                    <p:anim calcmode="lin" valueType="num">
                                      <p:cBhvr>
                                        <p:cTn id="16" dur="1000"/>
                                        <p:tgtEl>
                                          <p:spTgt spid="2"/>
                                        </p:tgtEl>
                                        <p:attrNameLst>
                                          <p:attrName>ppt_y</p:attrName>
                                        </p:attrNameLst>
                                      </p:cBhvr>
                                      <p:tavLst>
                                        <p:tav tm="0">
                                          <p:val>
                                            <p:strVal val="ppt_y"/>
                                          </p:val>
                                        </p:tav>
                                        <p:tav tm="5000">
                                          <p:val>
                                            <p:strVal val="ppt_y+-0.0500*(ppt_x*0.3090-(1-ppt_y)*0.9511)"/>
                                          </p:val>
                                        </p:tav>
                                        <p:tav tm="10000">
                                          <p:val>
                                            <p:strVal val="ppt_y+-0.1000*(ppt_x*0.5878-(1-ppt_y)*0.8090)"/>
                                          </p:val>
                                        </p:tav>
                                        <p:tav tm="15000">
                                          <p:val>
                                            <p:strVal val="ppt_y+-0.1500*(ppt_x*0.8090-(1-ppt_y)*0.5878)"/>
                                          </p:val>
                                        </p:tav>
                                        <p:tav tm="20000">
                                          <p:val>
                                            <p:strVal val="ppt_y+-0.2000*(ppt_x*0.9511-(1-ppt_y)*0.3090)"/>
                                          </p:val>
                                        </p:tav>
                                        <p:tav tm="25000">
                                          <p:val>
                                            <p:strVal val="ppt_y+-0.2500*(ppt_x*1.0000-(1-ppt_y)*-0.0000)"/>
                                          </p:val>
                                        </p:tav>
                                        <p:tav tm="30000">
                                          <p:val>
                                            <p:strVal val="ppt_y+-0.3000*(ppt_x*0.9511-(1-ppt_y)*-0.3090)"/>
                                          </p:val>
                                        </p:tav>
                                        <p:tav tm="35000">
                                          <p:val>
                                            <p:strVal val="ppt_y+-0.3500*(ppt_x*0.8090-(1-ppt_y)*-0.5878)"/>
                                          </p:val>
                                        </p:tav>
                                        <p:tav tm="40000">
                                          <p:val>
                                            <p:strVal val="ppt_y+-0.4000*(ppt_x*0.5878-(1-ppt_y)*-0.8090)"/>
                                          </p:val>
                                        </p:tav>
                                        <p:tav tm="45000">
                                          <p:val>
                                            <p:strVal val="ppt_y+-0.4500*(ppt_x*0.3090-(1-ppt_y)*-0.9511)"/>
                                          </p:val>
                                        </p:tav>
                                        <p:tav tm="50000">
                                          <p:val>
                                            <p:strVal val="ppt_y+-0.5000*(ppt_x*-0.0000-(1-ppt_y)*-1.0000)"/>
                                          </p:val>
                                        </p:tav>
                                        <p:tav tm="55000">
                                          <p:val>
                                            <p:strVal val="ppt_y+-0.5500*(ppt_x*-0.3090-(1-ppt_y)*-0.9511)"/>
                                          </p:val>
                                        </p:tav>
                                        <p:tav tm="60000">
                                          <p:val>
                                            <p:strVal val="ppt_y+-0.6000*(ppt_x*-0.5878-(1-ppt_y)*-0.8090)"/>
                                          </p:val>
                                        </p:tav>
                                        <p:tav tm="65000">
                                          <p:val>
                                            <p:strVal val="ppt_y+-0.6500*(ppt_x*-0.8090-(1-ppt_y)*-0.5878)"/>
                                          </p:val>
                                        </p:tav>
                                        <p:tav tm="70000">
                                          <p:val>
                                            <p:strVal val="ppt_y+-0.7000*(ppt_x*-0.9511-(1-ppt_y)*-0.3090)"/>
                                          </p:val>
                                        </p:tav>
                                        <p:tav tm="75000">
                                          <p:val>
                                            <p:strVal val="ppt_y+-0.7500*(ppt_x*-1.0000-(1-ppt_y)*0.0000)"/>
                                          </p:val>
                                        </p:tav>
                                        <p:tav tm="80000">
                                          <p:val>
                                            <p:strVal val="ppt_y+-0.8000*(ppt_x*-0.9511-(1-ppt_y)*0.3090)"/>
                                          </p:val>
                                        </p:tav>
                                        <p:tav tm="85000">
                                          <p:val>
                                            <p:strVal val="ppt_y+-0.8500*(ppt_x*-0.8090-(1-ppt_y)*0.5878)"/>
                                          </p:val>
                                        </p:tav>
                                        <p:tav tm="90000">
                                          <p:val>
                                            <p:strVal val="ppt_y+-0.9000*(ppt_x*-0.5878-(1-ppt_y)*0.8090)"/>
                                          </p:val>
                                        </p:tav>
                                        <p:tav tm="95000">
                                          <p:val>
                                            <p:strVal val="ppt_y+-0.9500*(ppt_x*-0.3090-(1-ppt_y)*0.9511)"/>
                                          </p:val>
                                        </p:tav>
                                        <p:tav tm="100000">
                                          <p:val>
                                            <p:strVal val="ppt_y+-1.0000*(ppt_x*0.0000-(1-ppt_y)*1.0000)"/>
                                          </p:val>
                                        </p:tav>
                                      </p:tavLst>
                                    </p:anim>
                                    <p:set>
                                      <p:cBhvr>
                                        <p:cTn id="17" dur="1" fill="hold">
                                          <p:stCondLst>
                                            <p:cond delay="999"/>
                                          </p:stCondLst>
                                        </p:cTn>
                                        <p:tgtEl>
                                          <p:spTgt spid="2"/>
                                        </p:tgtEl>
                                        <p:attrNameLst>
                                          <p:attrName>style.visibility</p:attrName>
                                        </p:attrNameLst>
                                      </p:cBhvr>
                                      <p:to>
                                        <p:strVal val="hidden"/>
                                      </p:to>
                                    </p:set>
                                  </p:childTnLst>
                                </p:cTn>
                              </p:par>
                              <p:par>
                                <p:cTn id="18" presetID="10" presetClass="entr" presetSubtype="0" fill="hold" grpId="0" nodeType="with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500"/>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23" presetClass="exit" presetSubtype="32" fill="hold" grpId="1" nodeType="clickEffect">
                                  <p:stCondLst>
                                    <p:cond delay="0"/>
                                  </p:stCondLst>
                                  <p:childTnLst>
                                    <p:anim calcmode="lin" valueType="num">
                                      <p:cBhvr>
                                        <p:cTn id="24" dur="500"/>
                                        <p:tgtEl>
                                          <p:spTgt spid="3"/>
                                        </p:tgtEl>
                                        <p:attrNameLst>
                                          <p:attrName>ppt_w</p:attrName>
                                        </p:attrNameLst>
                                      </p:cBhvr>
                                      <p:tavLst>
                                        <p:tav tm="0">
                                          <p:val>
                                            <p:strVal val="ppt_w"/>
                                          </p:val>
                                        </p:tav>
                                        <p:tav tm="100000">
                                          <p:val>
                                            <p:fltVal val="0"/>
                                          </p:val>
                                        </p:tav>
                                      </p:tavLst>
                                    </p:anim>
                                    <p:anim calcmode="lin" valueType="num">
                                      <p:cBhvr>
                                        <p:cTn id="25" dur="500"/>
                                        <p:tgtEl>
                                          <p:spTgt spid="3"/>
                                        </p:tgtEl>
                                        <p:attrNameLst>
                                          <p:attrName>ppt_h</p:attrName>
                                        </p:attrNameLst>
                                      </p:cBhvr>
                                      <p:tavLst>
                                        <p:tav tm="0">
                                          <p:val>
                                            <p:strVal val="ppt_h"/>
                                          </p:val>
                                        </p:tav>
                                        <p:tav tm="100000">
                                          <p:val>
                                            <p:fltVal val="0"/>
                                          </p:val>
                                        </p:tav>
                                      </p:tavLst>
                                    </p:anim>
                                    <p:set>
                                      <p:cBhvr>
                                        <p:cTn id="26" dur="1" fill="hold">
                                          <p:stCondLst>
                                            <p:cond delay="499"/>
                                          </p:stCondLst>
                                        </p:cTn>
                                        <p:tgtEl>
                                          <p:spTgt spid="3"/>
                                        </p:tgtEl>
                                        <p:attrNameLst>
                                          <p:attrName>style.visibility</p:attrName>
                                        </p:attrNameLst>
                                      </p:cBhvr>
                                      <p:to>
                                        <p:strVal val="hidden"/>
                                      </p:to>
                                    </p:set>
                                  </p:childTnLst>
                                </p:cTn>
                              </p:par>
                              <p:par>
                                <p:cTn id="27" presetID="55" presetClass="entr" presetSubtype="0" fill="hold" grpId="0" nodeType="with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p:cTn id="29" dur="1000" fill="hold"/>
                                        <p:tgtEl>
                                          <p:spTgt spid="4"/>
                                        </p:tgtEl>
                                        <p:attrNameLst>
                                          <p:attrName>ppt_w</p:attrName>
                                        </p:attrNameLst>
                                      </p:cBhvr>
                                      <p:tavLst>
                                        <p:tav tm="0">
                                          <p:val>
                                            <p:strVal val="#ppt_w*0.70"/>
                                          </p:val>
                                        </p:tav>
                                        <p:tav tm="100000">
                                          <p:val>
                                            <p:strVal val="#ppt_w"/>
                                          </p:val>
                                        </p:tav>
                                      </p:tavLst>
                                    </p:anim>
                                    <p:anim calcmode="lin" valueType="num">
                                      <p:cBhvr>
                                        <p:cTn id="30" dur="1000" fill="hold"/>
                                        <p:tgtEl>
                                          <p:spTgt spid="4"/>
                                        </p:tgtEl>
                                        <p:attrNameLst>
                                          <p:attrName>ppt_h</p:attrName>
                                        </p:attrNameLst>
                                      </p:cBhvr>
                                      <p:tavLst>
                                        <p:tav tm="0">
                                          <p:val>
                                            <p:strVal val="#ppt_h"/>
                                          </p:val>
                                        </p:tav>
                                        <p:tav tm="100000">
                                          <p:val>
                                            <p:strVal val="#ppt_h"/>
                                          </p:val>
                                        </p:tav>
                                      </p:tavLst>
                                    </p:anim>
                                    <p:animEffect transition="in" filter="fade">
                                      <p:cBhvr>
                                        <p:cTn id="31" dur="1000"/>
                                        <p:tgtEl>
                                          <p:spTgt spid="4"/>
                                        </p:tgtEl>
                                      </p:cBhvr>
                                    </p:animEffect>
                                  </p:childTnLst>
                                </p:cTn>
                              </p:par>
                            </p:childTnLst>
                          </p:cTn>
                        </p:par>
                      </p:childTnLst>
                    </p:cTn>
                  </p:par>
                  <p:par>
                    <p:cTn id="32" fill="hold">
                      <p:stCondLst>
                        <p:cond delay="indefinite"/>
                      </p:stCondLst>
                      <p:childTnLst>
                        <p:par>
                          <p:cTn id="33" fill="hold">
                            <p:stCondLst>
                              <p:cond delay="0"/>
                            </p:stCondLst>
                            <p:childTnLst>
                              <p:par>
                                <p:cTn id="34" presetID="55" presetClass="exit" presetSubtype="0" fill="hold" grpId="1" nodeType="clickEffect">
                                  <p:stCondLst>
                                    <p:cond delay="0"/>
                                  </p:stCondLst>
                                  <p:childTnLst>
                                    <p:anim calcmode="lin" valueType="num">
                                      <p:cBhvr>
                                        <p:cTn id="35" dur="1000"/>
                                        <p:tgtEl>
                                          <p:spTgt spid="4"/>
                                        </p:tgtEl>
                                        <p:attrNameLst>
                                          <p:attrName>ppt_w</p:attrName>
                                        </p:attrNameLst>
                                      </p:cBhvr>
                                      <p:tavLst>
                                        <p:tav tm="0">
                                          <p:val>
                                            <p:strVal val="ppt_w"/>
                                          </p:val>
                                        </p:tav>
                                        <p:tav tm="100000">
                                          <p:val>
                                            <p:strVal val="ppt_w*0.70"/>
                                          </p:val>
                                        </p:tav>
                                      </p:tavLst>
                                    </p:anim>
                                    <p:anim calcmode="lin" valueType="num">
                                      <p:cBhvr>
                                        <p:cTn id="36" dur="1000"/>
                                        <p:tgtEl>
                                          <p:spTgt spid="4"/>
                                        </p:tgtEl>
                                        <p:attrNameLst>
                                          <p:attrName>ppt_h</p:attrName>
                                        </p:attrNameLst>
                                      </p:cBhvr>
                                      <p:tavLst>
                                        <p:tav tm="0">
                                          <p:val>
                                            <p:strVal val="ppt_h"/>
                                          </p:val>
                                        </p:tav>
                                        <p:tav tm="100000">
                                          <p:val>
                                            <p:strVal val="ppt_h"/>
                                          </p:val>
                                        </p:tav>
                                      </p:tavLst>
                                    </p:anim>
                                    <p:animEffect transition="out" filter="fade">
                                      <p:cBhvr>
                                        <p:cTn id="37" dur="1000"/>
                                        <p:tgtEl>
                                          <p:spTgt spid="4"/>
                                        </p:tgtEl>
                                      </p:cBhvr>
                                    </p:animEffect>
                                    <p:set>
                                      <p:cBhvr>
                                        <p:cTn id="38" dur="1" fill="hold">
                                          <p:stCondLst>
                                            <p:cond delay="999"/>
                                          </p:stCondLst>
                                        </p:cTn>
                                        <p:tgtEl>
                                          <p:spTgt spid="4"/>
                                        </p:tgtEl>
                                        <p:attrNameLst>
                                          <p:attrName>style.visibility</p:attrName>
                                        </p:attrNameLst>
                                      </p:cBhvr>
                                      <p:to>
                                        <p:strVal val="hidden"/>
                                      </p:to>
                                    </p:set>
                                  </p:childTnLst>
                                </p:cTn>
                              </p:par>
                              <p:par>
                                <p:cTn id="39" presetID="23" presetClass="entr" presetSubtype="16" fill="hold" grpId="0" nodeType="with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p:cTn id="41" dur="500" fill="hold"/>
                                        <p:tgtEl>
                                          <p:spTgt spid="5"/>
                                        </p:tgtEl>
                                        <p:attrNameLst>
                                          <p:attrName>ppt_w</p:attrName>
                                        </p:attrNameLst>
                                      </p:cBhvr>
                                      <p:tavLst>
                                        <p:tav tm="0">
                                          <p:val>
                                            <p:fltVal val="0"/>
                                          </p:val>
                                        </p:tav>
                                        <p:tav tm="100000">
                                          <p:val>
                                            <p:strVal val="#ppt_w"/>
                                          </p:val>
                                        </p:tav>
                                      </p:tavLst>
                                    </p:anim>
                                    <p:anim calcmode="lin" valueType="num">
                                      <p:cBhvr>
                                        <p:cTn id="42"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47" presetClass="exit" presetSubtype="0" fill="hold" grpId="1" nodeType="clickEffect">
                                  <p:stCondLst>
                                    <p:cond delay="0"/>
                                  </p:stCondLst>
                                  <p:childTnLst>
                                    <p:animEffect transition="out" filter="fade">
                                      <p:cBhvr>
                                        <p:cTn id="46" dur="1000"/>
                                        <p:tgtEl>
                                          <p:spTgt spid="5"/>
                                        </p:tgtEl>
                                      </p:cBhvr>
                                    </p:animEffect>
                                    <p:anim calcmode="lin" valueType="num">
                                      <p:cBhvr>
                                        <p:cTn id="47" dur="1000"/>
                                        <p:tgtEl>
                                          <p:spTgt spid="5"/>
                                        </p:tgtEl>
                                        <p:attrNameLst>
                                          <p:attrName>ppt_x</p:attrName>
                                        </p:attrNameLst>
                                      </p:cBhvr>
                                      <p:tavLst>
                                        <p:tav tm="0">
                                          <p:val>
                                            <p:strVal val="ppt_x"/>
                                          </p:val>
                                        </p:tav>
                                        <p:tav tm="100000">
                                          <p:val>
                                            <p:strVal val="ppt_x"/>
                                          </p:val>
                                        </p:tav>
                                      </p:tavLst>
                                    </p:anim>
                                    <p:anim calcmode="lin" valueType="num">
                                      <p:cBhvr>
                                        <p:cTn id="48" dur="1000"/>
                                        <p:tgtEl>
                                          <p:spTgt spid="5"/>
                                        </p:tgtEl>
                                        <p:attrNameLst>
                                          <p:attrName>ppt_y</p:attrName>
                                        </p:attrNameLst>
                                      </p:cBhvr>
                                      <p:tavLst>
                                        <p:tav tm="0">
                                          <p:val>
                                            <p:strVal val="ppt_y"/>
                                          </p:val>
                                        </p:tav>
                                        <p:tav tm="100000">
                                          <p:val>
                                            <p:strVal val="ppt_y-.1"/>
                                          </p:val>
                                        </p:tav>
                                      </p:tavLst>
                                    </p:anim>
                                    <p:set>
                                      <p:cBhvr>
                                        <p:cTn id="49" dur="1" fill="hold">
                                          <p:stCondLst>
                                            <p:cond delay="999"/>
                                          </p:stCondLst>
                                        </p:cTn>
                                        <p:tgtEl>
                                          <p:spTgt spid="5"/>
                                        </p:tgtEl>
                                        <p:attrNameLst>
                                          <p:attrName>style.visibility</p:attrName>
                                        </p:attrNameLst>
                                      </p:cBhvr>
                                      <p:to>
                                        <p:strVal val="hidden"/>
                                      </p:to>
                                    </p:set>
                                  </p:childTnLst>
                                </p:cTn>
                              </p:par>
                              <p:par>
                                <p:cTn id="50" presetID="53" presetClass="entr" presetSubtype="16" fill="hold" grpId="0" nodeType="withEffect">
                                  <p:stCondLst>
                                    <p:cond delay="0"/>
                                  </p:stCondLst>
                                  <p:childTnLst>
                                    <p:set>
                                      <p:cBhvr>
                                        <p:cTn id="51" dur="1" fill="hold">
                                          <p:stCondLst>
                                            <p:cond delay="0"/>
                                          </p:stCondLst>
                                        </p:cTn>
                                        <p:tgtEl>
                                          <p:spTgt spid="6"/>
                                        </p:tgtEl>
                                        <p:attrNameLst>
                                          <p:attrName>style.visibility</p:attrName>
                                        </p:attrNameLst>
                                      </p:cBhvr>
                                      <p:to>
                                        <p:strVal val="visible"/>
                                      </p:to>
                                    </p:set>
                                    <p:anim calcmode="lin" valueType="num">
                                      <p:cBhvr>
                                        <p:cTn id="52" dur="500" fill="hold"/>
                                        <p:tgtEl>
                                          <p:spTgt spid="6"/>
                                        </p:tgtEl>
                                        <p:attrNameLst>
                                          <p:attrName>ppt_w</p:attrName>
                                        </p:attrNameLst>
                                      </p:cBhvr>
                                      <p:tavLst>
                                        <p:tav tm="0">
                                          <p:val>
                                            <p:fltVal val="0"/>
                                          </p:val>
                                        </p:tav>
                                        <p:tav tm="100000">
                                          <p:val>
                                            <p:strVal val="#ppt_w"/>
                                          </p:val>
                                        </p:tav>
                                      </p:tavLst>
                                    </p:anim>
                                    <p:anim calcmode="lin" valueType="num">
                                      <p:cBhvr>
                                        <p:cTn id="53" dur="500" fill="hold"/>
                                        <p:tgtEl>
                                          <p:spTgt spid="6"/>
                                        </p:tgtEl>
                                        <p:attrNameLst>
                                          <p:attrName>ppt_h</p:attrName>
                                        </p:attrNameLst>
                                      </p:cBhvr>
                                      <p:tavLst>
                                        <p:tav tm="0">
                                          <p:val>
                                            <p:fltVal val="0"/>
                                          </p:val>
                                        </p:tav>
                                        <p:tav tm="100000">
                                          <p:val>
                                            <p:strVal val="#ppt_h"/>
                                          </p:val>
                                        </p:tav>
                                      </p:tavLst>
                                    </p:anim>
                                    <p:animEffect transition="in" filter="fade">
                                      <p:cBhvr>
                                        <p:cTn id="54" dur="500"/>
                                        <p:tgtEl>
                                          <p:spTgt spid="6"/>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xit" presetSubtype="4" fill="hold" grpId="1" nodeType="clickEffect">
                                  <p:stCondLst>
                                    <p:cond delay="0"/>
                                  </p:stCondLst>
                                  <p:childTnLst>
                                    <p:animEffect transition="out" filter="wipe(down)">
                                      <p:cBhvr>
                                        <p:cTn id="58" dur="500"/>
                                        <p:tgtEl>
                                          <p:spTgt spid="6"/>
                                        </p:tgtEl>
                                      </p:cBhvr>
                                    </p:animEffect>
                                    <p:set>
                                      <p:cBhvr>
                                        <p:cTn id="59"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P spid="4" grpId="0"/>
      <p:bldP spid="4" grpId="1"/>
      <p:bldP spid="5" grpId="0"/>
      <p:bldP spid="5" grpId="1"/>
      <p:bldP spid="6" grpId="0"/>
      <p:bldP spid="6"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9011" y="1645387"/>
            <a:ext cx="11399520" cy="3046988"/>
          </a:xfrm>
          <a:prstGeom prst="rect">
            <a:avLst/>
          </a:prstGeom>
          <a:noFill/>
        </p:spPr>
        <p:txBody>
          <a:bodyPr wrap="square" rtlCol="0">
            <a:spAutoFit/>
          </a:bodyPr>
          <a:lstStyle/>
          <a:p>
            <a:pPr marL="685800" lvl="0" indent="-685800">
              <a:buFont typeface="Wingdings" panose="05000000000000000000" pitchFamily="2" charset="2"/>
              <a:buChar char="q"/>
            </a:pPr>
            <a:r>
              <a:rPr lang="en-US" sz="4800" dirty="0">
                <a:latin typeface="Candara" panose="020E0502030303020204" pitchFamily="34" charset="0"/>
              </a:rPr>
              <a:t>It tells us that Paul and Barnabas, Judas and Silas went to Antioch and there they gathered multitude, the church together and delivered the epistle  </a:t>
            </a:r>
            <a:r>
              <a:rPr lang="en-US" sz="4800" dirty="0" err="1">
                <a:latin typeface="Candara" panose="020E0502030303020204" pitchFamily="34" charset="0"/>
              </a:rPr>
              <a:t>vs</a:t>
            </a:r>
            <a:r>
              <a:rPr lang="en-US" sz="4800" dirty="0">
                <a:latin typeface="Candara" panose="020E0502030303020204" pitchFamily="34" charset="0"/>
              </a:rPr>
              <a:t> </a:t>
            </a:r>
            <a:r>
              <a:rPr lang="en-US" sz="4800" dirty="0" smtClean="0">
                <a:latin typeface="Candara" panose="020E0502030303020204" pitchFamily="34" charset="0"/>
              </a:rPr>
              <a:t>30</a:t>
            </a:r>
            <a:endParaRPr lang="en-US" sz="4800" dirty="0">
              <a:latin typeface="Candara" panose="020E0502030303020204" pitchFamily="34" charset="0"/>
            </a:endParaRPr>
          </a:p>
        </p:txBody>
      </p:sp>
      <p:sp>
        <p:nvSpPr>
          <p:cNvPr id="3" name="TextBox 2"/>
          <p:cNvSpPr txBox="1"/>
          <p:nvPr/>
        </p:nvSpPr>
        <p:spPr>
          <a:xfrm>
            <a:off x="399011" y="1645387"/>
            <a:ext cx="11399520" cy="3046988"/>
          </a:xfrm>
          <a:prstGeom prst="rect">
            <a:avLst/>
          </a:prstGeom>
          <a:noFill/>
        </p:spPr>
        <p:txBody>
          <a:bodyPr wrap="square" rtlCol="0">
            <a:spAutoFit/>
          </a:bodyPr>
          <a:lstStyle/>
          <a:p>
            <a:pPr marL="685800" lvl="0" indent="-685800">
              <a:buFont typeface="Wingdings" panose="05000000000000000000" pitchFamily="2" charset="2"/>
              <a:buChar char="q"/>
            </a:pPr>
            <a:r>
              <a:rPr lang="en-US" sz="4800" dirty="0">
                <a:latin typeface="Candara" panose="020E0502030303020204" pitchFamily="34" charset="0"/>
              </a:rPr>
              <a:t>Judas and Silas exhorted the brethren at Antioch </a:t>
            </a:r>
            <a:r>
              <a:rPr lang="en-US" sz="4800" dirty="0" err="1">
                <a:latin typeface="Candara" panose="020E0502030303020204" pitchFamily="34" charset="0"/>
              </a:rPr>
              <a:t>vs</a:t>
            </a:r>
            <a:r>
              <a:rPr lang="en-US" sz="4800" dirty="0">
                <a:latin typeface="Candara" panose="020E0502030303020204" pitchFamily="34" charset="0"/>
              </a:rPr>
              <a:t> 32</a:t>
            </a:r>
          </a:p>
          <a:p>
            <a:pPr lvl="0"/>
            <a:r>
              <a:rPr lang="en-US" sz="4800" dirty="0">
                <a:latin typeface="Candara" panose="020E0502030303020204" pitchFamily="34" charset="0"/>
              </a:rPr>
              <a:t>“They wrote thus by them” the same as  Act 11 :30 by  the hand of Barnabas and </a:t>
            </a:r>
            <a:r>
              <a:rPr lang="en-US" sz="4800" dirty="0" smtClean="0">
                <a:latin typeface="Candara" panose="020E0502030303020204" pitchFamily="34" charset="0"/>
              </a:rPr>
              <a:t>Paul</a:t>
            </a:r>
            <a:endParaRPr lang="en-US" sz="4800" dirty="0">
              <a:latin typeface="Candara" panose="020E0502030303020204" pitchFamily="34" charset="0"/>
            </a:endParaRPr>
          </a:p>
        </p:txBody>
      </p:sp>
      <p:sp>
        <p:nvSpPr>
          <p:cNvPr id="4" name="TextBox 3"/>
          <p:cNvSpPr txBox="1"/>
          <p:nvPr/>
        </p:nvSpPr>
        <p:spPr>
          <a:xfrm>
            <a:off x="399011" y="1645387"/>
            <a:ext cx="11399520" cy="3785652"/>
          </a:xfrm>
          <a:prstGeom prst="rect">
            <a:avLst/>
          </a:prstGeom>
          <a:noFill/>
        </p:spPr>
        <p:txBody>
          <a:bodyPr wrap="square" rtlCol="0">
            <a:spAutoFit/>
          </a:bodyPr>
          <a:lstStyle/>
          <a:p>
            <a:r>
              <a:rPr lang="en-US" sz="4800" dirty="0">
                <a:latin typeface="Candara" panose="020E0502030303020204" pitchFamily="34" charset="0"/>
              </a:rPr>
              <a:t>Now what does the passage show?</a:t>
            </a:r>
          </a:p>
          <a:p>
            <a:pPr marL="685800" lvl="0" indent="-685800">
              <a:buFont typeface="Wingdings" panose="05000000000000000000" pitchFamily="2" charset="2"/>
              <a:buChar char="ü"/>
            </a:pPr>
            <a:r>
              <a:rPr lang="en-US" sz="4800" dirty="0">
                <a:latin typeface="Candara" panose="020E0502030303020204" pitchFamily="34" charset="0"/>
              </a:rPr>
              <a:t>It shows that one church can scripturally send some of its own men to render assistance to another church, has right to support those she sends </a:t>
            </a:r>
            <a:r>
              <a:rPr lang="en-US" sz="4800" dirty="0" smtClean="0">
                <a:latin typeface="Candara" panose="020E0502030303020204" pitchFamily="34" charset="0"/>
              </a:rPr>
              <a:t>out</a:t>
            </a:r>
            <a:endParaRPr lang="en-US" sz="4800" dirty="0">
              <a:latin typeface="Candara" panose="020E0502030303020204" pitchFamily="34" charset="0"/>
            </a:endParaRPr>
          </a:p>
        </p:txBody>
      </p:sp>
      <p:sp>
        <p:nvSpPr>
          <p:cNvPr id="5" name="TextBox 4"/>
          <p:cNvSpPr txBox="1"/>
          <p:nvPr/>
        </p:nvSpPr>
        <p:spPr>
          <a:xfrm>
            <a:off x="0" y="1276055"/>
            <a:ext cx="11399520" cy="3785652"/>
          </a:xfrm>
          <a:prstGeom prst="rect">
            <a:avLst/>
          </a:prstGeom>
          <a:noFill/>
        </p:spPr>
        <p:txBody>
          <a:bodyPr wrap="square" rtlCol="0">
            <a:spAutoFit/>
          </a:bodyPr>
          <a:lstStyle/>
          <a:p>
            <a:pPr marL="685800" lvl="0" indent="-685800">
              <a:buFont typeface="Wingdings" panose="05000000000000000000" pitchFamily="2" charset="2"/>
              <a:buChar char="ü"/>
            </a:pPr>
            <a:r>
              <a:rPr lang="en-US" sz="4800" dirty="0">
                <a:latin typeface="Candara" panose="020E0502030303020204" pitchFamily="34" charset="0"/>
              </a:rPr>
              <a:t>This passage shows that one church may send a write up to another church; this shows that a church may send a tract to another church so long as it is expedient to the cause of Christ</a:t>
            </a:r>
            <a:r>
              <a:rPr lang="en-US" sz="4800" dirty="0" smtClean="0">
                <a:latin typeface="Candara" panose="020E0502030303020204" pitchFamily="34" charset="0"/>
              </a:rPr>
              <a:t>.</a:t>
            </a:r>
            <a:endParaRPr lang="en-US" sz="4800" dirty="0">
              <a:latin typeface="Candara" panose="020E0502030303020204" pitchFamily="34" charset="0"/>
            </a:endParaRPr>
          </a:p>
        </p:txBody>
      </p:sp>
      <p:sp>
        <p:nvSpPr>
          <p:cNvPr id="6" name="TextBox 5"/>
          <p:cNvSpPr txBox="1"/>
          <p:nvPr/>
        </p:nvSpPr>
        <p:spPr>
          <a:xfrm>
            <a:off x="399011" y="1276055"/>
            <a:ext cx="11399520" cy="3785652"/>
          </a:xfrm>
          <a:prstGeom prst="rect">
            <a:avLst/>
          </a:prstGeom>
          <a:noFill/>
        </p:spPr>
        <p:txBody>
          <a:bodyPr wrap="square" rtlCol="0">
            <a:spAutoFit/>
          </a:bodyPr>
          <a:lstStyle/>
          <a:p>
            <a:pPr lvl="0"/>
            <a:r>
              <a:rPr lang="en-US" sz="4800" dirty="0">
                <a:latin typeface="Candara" panose="020E0502030303020204" pitchFamily="34" charset="0"/>
              </a:rPr>
              <a:t>This passage shows then in light of the fact that one church may send tracts to one church, it can also send funds to another church for the purpose of the purchase of </a:t>
            </a:r>
            <a:r>
              <a:rPr lang="en-US" sz="4800" dirty="0" smtClean="0">
                <a:latin typeface="Candara" panose="020E0502030303020204" pitchFamily="34" charset="0"/>
              </a:rPr>
              <a:t>writing materials</a:t>
            </a:r>
            <a:endParaRPr lang="en-US" sz="4800" dirty="0">
              <a:latin typeface="Candara" panose="020E0502030303020204" pitchFamily="34" charset="0"/>
            </a:endParaRPr>
          </a:p>
        </p:txBody>
      </p:sp>
      <p:sp>
        <p:nvSpPr>
          <p:cNvPr id="7" name="TextBox 6"/>
          <p:cNvSpPr txBox="1"/>
          <p:nvPr/>
        </p:nvSpPr>
        <p:spPr>
          <a:xfrm>
            <a:off x="399011" y="537391"/>
            <a:ext cx="11399520" cy="6001643"/>
          </a:xfrm>
          <a:prstGeom prst="rect">
            <a:avLst/>
          </a:prstGeom>
          <a:noFill/>
        </p:spPr>
        <p:txBody>
          <a:bodyPr wrap="square" rtlCol="0">
            <a:spAutoFit/>
          </a:bodyPr>
          <a:lstStyle/>
          <a:p>
            <a:pPr lvl="0"/>
            <a:r>
              <a:rPr lang="en-US" sz="4800" dirty="0">
                <a:latin typeface="Candara" panose="020E0502030303020204" pitchFamily="34" charset="0"/>
              </a:rPr>
              <a:t>which involves spiritual matters so one church might send funds to another church for the purchase of tracts or bible</a:t>
            </a:r>
          </a:p>
          <a:p>
            <a:pPr marL="685800" lvl="0" indent="-685800">
              <a:buFont typeface="Wingdings" panose="05000000000000000000" pitchFamily="2" charset="2"/>
              <a:buChar char="ü"/>
            </a:pPr>
            <a:r>
              <a:rPr lang="en-US" sz="4800" dirty="0">
                <a:latin typeface="Candara" panose="020E0502030303020204" pitchFamily="34" charset="0"/>
              </a:rPr>
              <a:t>It shows that in light of point number four, if a church may send funds so that tract may be purchased, the same principle which allow  this would allow television time to be purchased </a:t>
            </a:r>
          </a:p>
        </p:txBody>
      </p:sp>
      <p:sp>
        <p:nvSpPr>
          <p:cNvPr id="8" name="TextBox 7"/>
          <p:cNvSpPr txBox="1"/>
          <p:nvPr/>
        </p:nvSpPr>
        <p:spPr>
          <a:xfrm>
            <a:off x="467360" y="117693"/>
            <a:ext cx="11399520" cy="6740307"/>
          </a:xfrm>
          <a:prstGeom prst="rect">
            <a:avLst/>
          </a:prstGeom>
          <a:noFill/>
        </p:spPr>
        <p:txBody>
          <a:bodyPr wrap="square" rtlCol="0">
            <a:spAutoFit/>
          </a:bodyPr>
          <a:lstStyle/>
          <a:p>
            <a:pPr marL="685800" lvl="0" indent="-685800">
              <a:buFont typeface="Wingdings" panose="05000000000000000000" pitchFamily="2" charset="2"/>
              <a:buChar char="ü"/>
            </a:pPr>
            <a:r>
              <a:rPr lang="en-US" sz="4800" dirty="0">
                <a:latin typeface="Candara" panose="020E0502030303020204" pitchFamily="34" charset="0"/>
              </a:rPr>
              <a:t>This passage shows that Bible teachings on this matter generally, the church sending men as well as writing. There is no single pattern no exclusive pattern in the matter of one church helping another.</a:t>
            </a:r>
          </a:p>
          <a:p>
            <a:pPr marL="685800" lvl="0" indent="-685800">
              <a:buFont typeface="Wingdings" panose="05000000000000000000" pitchFamily="2" charset="2"/>
              <a:buChar char="ü"/>
            </a:pPr>
            <a:r>
              <a:rPr lang="en-US" sz="4800" dirty="0">
                <a:latin typeface="Candara" panose="020E0502030303020204" pitchFamily="34" charset="0"/>
              </a:rPr>
              <a:t>This passage shows that a church may act through the hand of a number of men. </a:t>
            </a:r>
          </a:p>
        </p:txBody>
      </p:sp>
    </p:spTree>
    <p:extLst>
      <p:ext uri="{BB962C8B-B14F-4D97-AF65-F5344CB8AC3E}">
        <p14:creationId xmlns:p14="http://schemas.microsoft.com/office/powerpoint/2010/main" val="76189066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xit" presetSubtype="1" fill="hold" grpId="1" nodeType="clickEffect">
                                  <p:stCondLst>
                                    <p:cond delay="0"/>
                                  </p:stCondLst>
                                  <p:childTnLst>
                                    <p:animEffect transition="out" filter="wheel(1)">
                                      <p:cBhvr>
                                        <p:cTn id="13" dur="2000"/>
                                        <p:tgtEl>
                                          <p:spTgt spid="2"/>
                                        </p:tgtEl>
                                      </p:cBhvr>
                                    </p:animEffect>
                                    <p:set>
                                      <p:cBhvr>
                                        <p:cTn id="14" dur="1" fill="hold">
                                          <p:stCondLst>
                                            <p:cond delay="1999"/>
                                          </p:stCondLst>
                                        </p:cTn>
                                        <p:tgtEl>
                                          <p:spTgt spid="2"/>
                                        </p:tgtEl>
                                        <p:attrNameLst>
                                          <p:attrName>style.visibility</p:attrName>
                                        </p:attrNameLst>
                                      </p:cBhvr>
                                      <p:to>
                                        <p:strVal val="hidden"/>
                                      </p:to>
                                    </p:set>
                                  </p:childTnLst>
                                </p:cTn>
                              </p:par>
                              <p:par>
                                <p:cTn id="15" presetID="42"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5" presetClass="exit" presetSubtype="0" fill="hold" grpId="1" nodeType="clickEffect">
                                  <p:stCondLst>
                                    <p:cond delay="0"/>
                                  </p:stCondLst>
                                  <p:childTnLst>
                                    <p:animEffect transition="out" filter="fade">
                                      <p:cBhvr>
                                        <p:cTn id="23" dur="1000" accel="50000">
                                          <p:stCondLst>
                                            <p:cond delay="0"/>
                                          </p:stCondLst>
                                        </p:cTn>
                                        <p:tgtEl>
                                          <p:spTgt spid="3"/>
                                        </p:tgtEl>
                                      </p:cBhvr>
                                    </p:animEffect>
                                    <p:anim calcmode="lin" valueType="num">
                                      <p:cBhvr>
                                        <p:cTn id="24" dur="500" accel="50000">
                                          <p:stCondLst>
                                            <p:cond delay="0"/>
                                          </p:stCondLst>
                                        </p:cTn>
                                        <p:tgtEl>
                                          <p:spTgt spid="3"/>
                                        </p:tgtEl>
                                        <p:attrNameLst>
                                          <p:attrName>ppt_y</p:attrName>
                                        </p:attrNameLst>
                                      </p:cBhvr>
                                      <p:tavLst>
                                        <p:tav tm="0">
                                          <p:val>
                                            <p:strVal val="ppt_y"/>
                                          </p:val>
                                        </p:tav>
                                        <p:tav tm="100000">
                                          <p:val>
                                            <p:strVal val="ppt_y+.1"/>
                                          </p:val>
                                        </p:tav>
                                      </p:tavLst>
                                    </p:anim>
                                    <p:anim calcmode="lin" valueType="num">
                                      <p:cBhvr>
                                        <p:cTn id="25" dur="500" decel="50000">
                                          <p:stCondLst>
                                            <p:cond delay="500"/>
                                          </p:stCondLst>
                                        </p:cTn>
                                        <p:tgtEl>
                                          <p:spTgt spid="3"/>
                                        </p:tgtEl>
                                        <p:attrNameLst>
                                          <p:attrName>ppt_y</p:attrName>
                                        </p:attrNameLst>
                                      </p:cBhvr>
                                      <p:tavLst>
                                        <p:tav tm="0">
                                          <p:val>
                                            <p:strVal val="ppt_y"/>
                                          </p:val>
                                        </p:tav>
                                        <p:tav tm="100000">
                                          <p:val>
                                            <p:strVal val="ppt_y-.1"/>
                                          </p:val>
                                        </p:tav>
                                      </p:tavLst>
                                    </p:anim>
                                    <p:anim calcmode="lin" valueType="num">
                                      <p:cBhvr>
                                        <p:cTn id="26" dur="500" accel="50000">
                                          <p:stCondLst>
                                            <p:cond delay="500"/>
                                          </p:stCondLst>
                                        </p:cTn>
                                        <p:tgtEl>
                                          <p:spTgt spid="3"/>
                                        </p:tgtEl>
                                        <p:attrNameLst>
                                          <p:attrName>ppt_x</p:attrName>
                                        </p:attrNameLst>
                                      </p:cBhvr>
                                      <p:tavLst>
                                        <p:tav tm="0">
                                          <p:val>
                                            <p:strVal val="ppt_x"/>
                                          </p:val>
                                        </p:tav>
                                        <p:tav tm="100000">
                                          <p:val>
                                            <p:strVal val="ppt_x+.4"/>
                                          </p:val>
                                        </p:tav>
                                      </p:tavLst>
                                    </p:anim>
                                    <p:anim calcmode="lin" valueType="num">
                                      <p:cBhvr>
                                        <p:cTn id="27" dur="1000"/>
                                        <p:tgtEl>
                                          <p:spTgt spid="3"/>
                                        </p:tgtEl>
                                        <p:attrNameLst>
                                          <p:attrName>ppt_h</p:attrName>
                                        </p:attrNameLst>
                                      </p:cBhvr>
                                      <p:tavLst>
                                        <p:tav tm="0">
                                          <p:val>
                                            <p:strVal val="ppt_h"/>
                                          </p:val>
                                        </p:tav>
                                        <p:tav tm="100000">
                                          <p:val>
                                            <p:strVal val="ppt_h"/>
                                          </p:val>
                                        </p:tav>
                                      </p:tavLst>
                                    </p:anim>
                                    <p:anim calcmode="lin" valueType="num">
                                      <p:cBhvr>
                                        <p:cTn id="28" dur="500" accel="50000">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29" dur="500" decel="50000">
                                          <p:stCondLst>
                                            <p:cond delay="500"/>
                                          </p:stCondLst>
                                        </p:cTn>
                                        <p:tgtEl>
                                          <p:spTgt spid="3"/>
                                        </p:tgtEl>
                                        <p:attrNameLst>
                                          <p:attrName>ppt_w</p:attrName>
                                        </p:attrNameLst>
                                      </p:cBhvr>
                                      <p:tavLst>
                                        <p:tav tm="0">
                                          <p:val>
                                            <p:strVal val="ppt_w"/>
                                          </p:val>
                                        </p:tav>
                                        <p:tav tm="100000">
                                          <p:val>
                                            <p:strVal val="ppt_w/.05"/>
                                          </p:val>
                                        </p:tav>
                                      </p:tavLst>
                                    </p:anim>
                                    <p:anim calcmode="lin" valueType="num">
                                      <p:cBhvr>
                                        <p:cTn id="30" dur="500" accel="50000">
                                          <p:stCondLst>
                                            <p:cond delay="500"/>
                                          </p:stCondLst>
                                        </p:cTn>
                                        <p:tgtEl>
                                          <p:spTgt spid="3"/>
                                        </p:tgtEl>
                                        <p:attrNameLst>
                                          <p:attrName>style.rotation</p:attrName>
                                        </p:attrNameLst>
                                      </p:cBhvr>
                                      <p:tavLst>
                                        <p:tav tm="0">
                                          <p:val>
                                            <p:fltVal val="0"/>
                                          </p:val>
                                        </p:tav>
                                        <p:tav tm="100000">
                                          <p:val>
                                            <p:fltVal val="-90"/>
                                          </p:val>
                                        </p:tav>
                                      </p:tavLst>
                                    </p:anim>
                                    <p:set>
                                      <p:cBhvr>
                                        <p:cTn id="31" dur="1" fill="hold">
                                          <p:stCondLst>
                                            <p:cond delay="999"/>
                                          </p:stCondLst>
                                        </p:cTn>
                                        <p:tgtEl>
                                          <p:spTgt spid="3"/>
                                        </p:tgtEl>
                                        <p:attrNameLst>
                                          <p:attrName>style.visibility</p:attrName>
                                        </p:attrNameLst>
                                      </p:cBhvr>
                                      <p:to>
                                        <p:strVal val="hidden"/>
                                      </p:to>
                                    </p:set>
                                  </p:childTnLst>
                                </p:cTn>
                              </p:par>
                              <p:par>
                                <p:cTn id="32" presetID="31" presetClass="entr" presetSubtype="0" fill="hold" grpId="0" nodeType="with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1000" fill="hold"/>
                                        <p:tgtEl>
                                          <p:spTgt spid="4"/>
                                        </p:tgtEl>
                                        <p:attrNameLst>
                                          <p:attrName>ppt_w</p:attrName>
                                        </p:attrNameLst>
                                      </p:cBhvr>
                                      <p:tavLst>
                                        <p:tav tm="0">
                                          <p:val>
                                            <p:fltVal val="0"/>
                                          </p:val>
                                        </p:tav>
                                        <p:tav tm="100000">
                                          <p:val>
                                            <p:strVal val="#ppt_w"/>
                                          </p:val>
                                        </p:tav>
                                      </p:tavLst>
                                    </p:anim>
                                    <p:anim calcmode="lin" valueType="num">
                                      <p:cBhvr>
                                        <p:cTn id="35" dur="1000" fill="hold"/>
                                        <p:tgtEl>
                                          <p:spTgt spid="4"/>
                                        </p:tgtEl>
                                        <p:attrNameLst>
                                          <p:attrName>ppt_h</p:attrName>
                                        </p:attrNameLst>
                                      </p:cBhvr>
                                      <p:tavLst>
                                        <p:tav tm="0">
                                          <p:val>
                                            <p:fltVal val="0"/>
                                          </p:val>
                                        </p:tav>
                                        <p:tav tm="100000">
                                          <p:val>
                                            <p:strVal val="#ppt_h"/>
                                          </p:val>
                                        </p:tav>
                                      </p:tavLst>
                                    </p:anim>
                                    <p:anim calcmode="lin" valueType="num">
                                      <p:cBhvr>
                                        <p:cTn id="36" dur="1000" fill="hold"/>
                                        <p:tgtEl>
                                          <p:spTgt spid="4"/>
                                        </p:tgtEl>
                                        <p:attrNameLst>
                                          <p:attrName>style.rotation</p:attrName>
                                        </p:attrNameLst>
                                      </p:cBhvr>
                                      <p:tavLst>
                                        <p:tav tm="0">
                                          <p:val>
                                            <p:fltVal val="90"/>
                                          </p:val>
                                        </p:tav>
                                        <p:tav tm="100000">
                                          <p:val>
                                            <p:fltVal val="0"/>
                                          </p:val>
                                        </p:tav>
                                      </p:tavLst>
                                    </p:anim>
                                    <p:animEffect transition="in" filter="fade">
                                      <p:cBhvr>
                                        <p:cTn id="37" dur="1000"/>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43" presetClass="exit" presetSubtype="0" fill="hold" grpId="1" nodeType="clickEffect">
                                  <p:stCondLst>
                                    <p:cond delay="0"/>
                                  </p:stCondLst>
                                  <p:childTnLst>
                                    <p:anim calcmode="lin" valueType="num">
                                      <p:cBhvr>
                                        <p:cTn id="41" dur="600" decel="50000">
                                          <p:stCondLst>
                                            <p:cond delay="0"/>
                                          </p:stCondLst>
                                        </p:cTn>
                                        <p:tgtEl>
                                          <p:spTgt spid="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2" dur="400">
                                          <p:stCondLst>
                                            <p:cond delay="600"/>
                                          </p:stCondLst>
                                        </p:cTn>
                                        <p:tgtEl>
                                          <p:spTgt spid="4"/>
                                        </p:tgtEl>
                                        <p:attrNameLst>
                                          <p:attrName>ppt_x</p:attrName>
                                        </p:attrNameLst>
                                      </p:cBhvr>
                                      <p:tavLst>
                                        <p:tav tm="0">
                                          <p:val>
                                            <p:strVal val="ppt_x"/>
                                          </p:val>
                                        </p:tav>
                                        <p:tav tm="100000">
                                          <p:val>
                                            <p:strVal val="ppt_x"/>
                                          </p:val>
                                        </p:tav>
                                      </p:tavLst>
                                    </p:anim>
                                    <p:anim calcmode="lin" valueType="num">
                                      <p:cBhvr>
                                        <p:cTn id="43" dur="600" decel="50000">
                                          <p:stCondLst>
                                            <p:cond delay="0"/>
                                          </p:stCondLst>
                                        </p:cTn>
                                        <p:tgtEl>
                                          <p:spTgt spid="4"/>
                                        </p:tgtEl>
                                        <p:attrNameLst>
                                          <p:attrName>ppt_y</p:attrName>
                                        </p:attrNameLst>
                                      </p:cBhvr>
                                      <p:tavLst>
                                        <p:tav tm="0">
                                          <p:val>
                                            <p:strVal val="ppt_y"/>
                                          </p:val>
                                        </p:tav>
                                        <p:tav tm="5000">
                                          <p:val>
                                            <p:strVal val="ppt_y+0.0019"/>
                                          </p:val>
                                        </p:tav>
                                        <p:tav tm="10000">
                                          <p:val>
                                            <p:strVal val="ppt_y+0.0076"/>
                                          </p:val>
                                        </p:tav>
                                        <p:tav tm="15000">
                                          <p:val>
                                            <p:strVal val="ppt_y+0.0169"/>
                                          </p:val>
                                        </p:tav>
                                        <p:tav tm="20000">
                                          <p:val>
                                            <p:strVal val="ppt_y+0.0296"/>
                                          </p:val>
                                        </p:tav>
                                        <p:tav tm="25000">
                                          <p:val>
                                            <p:strVal val="ppt_y+0.0454"/>
                                          </p:val>
                                        </p:tav>
                                        <p:tav tm="30000">
                                          <p:val>
                                            <p:strVal val="ppt_y+0.0639"/>
                                          </p:val>
                                        </p:tav>
                                        <p:tav tm="35000">
                                          <p:val>
                                            <p:strVal val="ppt_y+0.0846"/>
                                          </p:val>
                                        </p:tav>
                                        <p:tav tm="40000">
                                          <p:val>
                                            <p:strVal val="ppt_y+0.1071"/>
                                          </p:val>
                                        </p:tav>
                                        <p:tav tm="45000">
                                          <p:val>
                                            <p:strVal val="ppt_y+0.1307"/>
                                          </p:val>
                                        </p:tav>
                                        <p:tav tm="50000">
                                          <p:val>
                                            <p:strVal val="ppt_y+0.155"/>
                                          </p:val>
                                        </p:tav>
                                        <p:tav tm="55000">
                                          <p:val>
                                            <p:strVal val="ppt_y+0.1792"/>
                                          </p:val>
                                        </p:tav>
                                        <p:tav tm="60000">
                                          <p:val>
                                            <p:strVal val="ppt_y+0.2029"/>
                                          </p:val>
                                        </p:tav>
                                        <p:tav tm="65000">
                                          <p:val>
                                            <p:strVal val="ppt_y+0.2253"/>
                                          </p:val>
                                        </p:tav>
                                        <p:tav tm="70000">
                                          <p:val>
                                            <p:strVal val="ppt_y+0.2461"/>
                                          </p:val>
                                        </p:tav>
                                        <p:tav tm="75000">
                                          <p:val>
                                            <p:strVal val="ppt_y+0.2646"/>
                                          </p:val>
                                        </p:tav>
                                        <p:tav tm="80000">
                                          <p:val>
                                            <p:strVal val="ppt_y+0.2804"/>
                                          </p:val>
                                        </p:tav>
                                        <p:tav tm="85000">
                                          <p:val>
                                            <p:strVal val="ppt_y+0.2931"/>
                                          </p:val>
                                        </p:tav>
                                        <p:tav tm="90000">
                                          <p:val>
                                            <p:strVal val="ppt_y+0.3024"/>
                                          </p:val>
                                        </p:tav>
                                        <p:tav tm="95000">
                                          <p:val>
                                            <p:strVal val="ppt_y+0.308"/>
                                          </p:val>
                                        </p:tav>
                                        <p:tav tm="100000">
                                          <p:val>
                                            <p:strVal val="ppt_y+0.31"/>
                                          </p:val>
                                        </p:tav>
                                      </p:tavLst>
                                    </p:anim>
                                    <p:anim calcmode="lin" valueType="num">
                                      <p:cBhvr>
                                        <p:cTn id="44" dur="400">
                                          <p:stCondLst>
                                            <p:cond delay="600"/>
                                          </p:stCondLst>
                                        </p:cTn>
                                        <p:tgtEl>
                                          <p:spTgt spid="4"/>
                                        </p:tgtEl>
                                        <p:attrNameLst>
                                          <p:attrName>ppt_y</p:attrName>
                                        </p:attrNameLst>
                                      </p:cBhvr>
                                      <p:tavLst>
                                        <p:tav tm="0">
                                          <p:val>
                                            <p:strVal val="ppt_y"/>
                                          </p:val>
                                        </p:tav>
                                        <p:tav tm="100000">
                                          <p:val>
                                            <p:strVal val="ppt_y"/>
                                          </p:val>
                                        </p:tav>
                                      </p:tavLst>
                                    </p:anim>
                                    <p:animEffect transition="out" filter="fade">
                                      <p:cBhvr>
                                        <p:cTn id="45" dur="100">
                                          <p:stCondLst>
                                            <p:cond delay="900"/>
                                          </p:stCondLst>
                                        </p:cTn>
                                        <p:tgtEl>
                                          <p:spTgt spid="4"/>
                                        </p:tgtEl>
                                      </p:cBhvr>
                                    </p:animEffect>
                                    <p:set>
                                      <p:cBhvr>
                                        <p:cTn id="46" dur="1" fill="hold">
                                          <p:stCondLst>
                                            <p:cond delay="999"/>
                                          </p:stCondLst>
                                        </p:cTn>
                                        <p:tgtEl>
                                          <p:spTgt spid="4"/>
                                        </p:tgtEl>
                                        <p:attrNameLst>
                                          <p:attrName>style.visibility</p:attrName>
                                        </p:attrNameLst>
                                      </p:cBhvr>
                                      <p:to>
                                        <p:strVal val="hidden"/>
                                      </p:to>
                                    </p:set>
                                  </p:childTnLst>
                                </p:cTn>
                              </p:par>
                              <p:par>
                                <p:cTn id="47" presetID="50" presetClass="entr" presetSubtype="0" decel="100000" fill="hold" grpId="0" nodeType="with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p:cTn id="49" dur="1000" fill="hold"/>
                                        <p:tgtEl>
                                          <p:spTgt spid="5"/>
                                        </p:tgtEl>
                                        <p:attrNameLst>
                                          <p:attrName>ppt_w</p:attrName>
                                        </p:attrNameLst>
                                      </p:cBhvr>
                                      <p:tavLst>
                                        <p:tav tm="0">
                                          <p:val>
                                            <p:strVal val="#ppt_w+.3"/>
                                          </p:val>
                                        </p:tav>
                                        <p:tav tm="100000">
                                          <p:val>
                                            <p:strVal val="#ppt_w"/>
                                          </p:val>
                                        </p:tav>
                                      </p:tavLst>
                                    </p:anim>
                                    <p:anim calcmode="lin" valueType="num">
                                      <p:cBhvr>
                                        <p:cTn id="50" dur="1000" fill="hold"/>
                                        <p:tgtEl>
                                          <p:spTgt spid="5"/>
                                        </p:tgtEl>
                                        <p:attrNameLst>
                                          <p:attrName>ppt_h</p:attrName>
                                        </p:attrNameLst>
                                      </p:cBhvr>
                                      <p:tavLst>
                                        <p:tav tm="0">
                                          <p:val>
                                            <p:strVal val="#ppt_h"/>
                                          </p:val>
                                        </p:tav>
                                        <p:tav tm="100000">
                                          <p:val>
                                            <p:strVal val="#ppt_h"/>
                                          </p:val>
                                        </p:tav>
                                      </p:tavLst>
                                    </p:anim>
                                    <p:animEffect transition="in" filter="fade">
                                      <p:cBhvr>
                                        <p:cTn id="51" dur="1000"/>
                                        <p:tgtEl>
                                          <p:spTgt spid="5"/>
                                        </p:tgtEl>
                                      </p:cBhvr>
                                    </p:animEffect>
                                  </p:childTnLst>
                                </p:cTn>
                              </p:par>
                            </p:childTnLst>
                          </p:cTn>
                        </p:par>
                      </p:childTnLst>
                    </p:cTn>
                  </p:par>
                  <p:par>
                    <p:cTn id="52" fill="hold">
                      <p:stCondLst>
                        <p:cond delay="indefinite"/>
                      </p:stCondLst>
                      <p:childTnLst>
                        <p:par>
                          <p:cTn id="53" fill="hold">
                            <p:stCondLst>
                              <p:cond delay="0"/>
                            </p:stCondLst>
                            <p:childTnLst>
                              <p:par>
                                <p:cTn id="54" presetID="50" presetClass="exit" presetSubtype="0" accel="100000" fill="hold" grpId="1" nodeType="clickEffect">
                                  <p:stCondLst>
                                    <p:cond delay="0"/>
                                  </p:stCondLst>
                                  <p:childTnLst>
                                    <p:anim calcmode="lin" valueType="num">
                                      <p:cBhvr>
                                        <p:cTn id="55" dur="1000"/>
                                        <p:tgtEl>
                                          <p:spTgt spid="5"/>
                                        </p:tgtEl>
                                        <p:attrNameLst>
                                          <p:attrName>ppt_w</p:attrName>
                                        </p:attrNameLst>
                                      </p:cBhvr>
                                      <p:tavLst>
                                        <p:tav tm="0">
                                          <p:val>
                                            <p:strVal val="ppt_w"/>
                                          </p:val>
                                        </p:tav>
                                        <p:tav tm="100000">
                                          <p:val>
                                            <p:strVal val="ppt_w+.3"/>
                                          </p:val>
                                        </p:tav>
                                      </p:tavLst>
                                    </p:anim>
                                    <p:anim calcmode="lin" valueType="num">
                                      <p:cBhvr>
                                        <p:cTn id="56" dur="1000"/>
                                        <p:tgtEl>
                                          <p:spTgt spid="5"/>
                                        </p:tgtEl>
                                        <p:attrNameLst>
                                          <p:attrName>ppt_h</p:attrName>
                                        </p:attrNameLst>
                                      </p:cBhvr>
                                      <p:tavLst>
                                        <p:tav tm="0">
                                          <p:val>
                                            <p:strVal val="ppt_h"/>
                                          </p:val>
                                        </p:tav>
                                        <p:tav tm="100000">
                                          <p:val>
                                            <p:strVal val="ppt_h"/>
                                          </p:val>
                                        </p:tav>
                                      </p:tavLst>
                                    </p:anim>
                                    <p:animEffect transition="out" filter="fade">
                                      <p:cBhvr>
                                        <p:cTn id="57" dur="1000"/>
                                        <p:tgtEl>
                                          <p:spTgt spid="5"/>
                                        </p:tgtEl>
                                      </p:cBhvr>
                                    </p:animEffect>
                                    <p:set>
                                      <p:cBhvr>
                                        <p:cTn id="58" dur="1" fill="hold">
                                          <p:stCondLst>
                                            <p:cond delay="999"/>
                                          </p:stCondLst>
                                        </p:cTn>
                                        <p:tgtEl>
                                          <p:spTgt spid="5"/>
                                        </p:tgtEl>
                                        <p:attrNameLst>
                                          <p:attrName>style.visibility</p:attrName>
                                        </p:attrNameLst>
                                      </p:cBhvr>
                                      <p:to>
                                        <p:strVal val="hidden"/>
                                      </p:to>
                                    </p:set>
                                  </p:childTnLst>
                                </p:cTn>
                              </p:par>
                              <p:par>
                                <p:cTn id="59" presetID="53" presetClass="entr" presetSubtype="16" fill="hold" grpId="0" nodeType="withEffect">
                                  <p:stCondLst>
                                    <p:cond delay="0"/>
                                  </p:stCondLst>
                                  <p:childTnLst>
                                    <p:set>
                                      <p:cBhvr>
                                        <p:cTn id="60" dur="1" fill="hold">
                                          <p:stCondLst>
                                            <p:cond delay="0"/>
                                          </p:stCondLst>
                                        </p:cTn>
                                        <p:tgtEl>
                                          <p:spTgt spid="6"/>
                                        </p:tgtEl>
                                        <p:attrNameLst>
                                          <p:attrName>style.visibility</p:attrName>
                                        </p:attrNameLst>
                                      </p:cBhvr>
                                      <p:to>
                                        <p:strVal val="visible"/>
                                      </p:to>
                                    </p:set>
                                    <p:anim calcmode="lin" valueType="num">
                                      <p:cBhvr>
                                        <p:cTn id="61" dur="500" fill="hold"/>
                                        <p:tgtEl>
                                          <p:spTgt spid="6"/>
                                        </p:tgtEl>
                                        <p:attrNameLst>
                                          <p:attrName>ppt_w</p:attrName>
                                        </p:attrNameLst>
                                      </p:cBhvr>
                                      <p:tavLst>
                                        <p:tav tm="0">
                                          <p:val>
                                            <p:fltVal val="0"/>
                                          </p:val>
                                        </p:tav>
                                        <p:tav tm="100000">
                                          <p:val>
                                            <p:strVal val="#ppt_w"/>
                                          </p:val>
                                        </p:tav>
                                      </p:tavLst>
                                    </p:anim>
                                    <p:anim calcmode="lin" valueType="num">
                                      <p:cBhvr>
                                        <p:cTn id="62" dur="500" fill="hold"/>
                                        <p:tgtEl>
                                          <p:spTgt spid="6"/>
                                        </p:tgtEl>
                                        <p:attrNameLst>
                                          <p:attrName>ppt_h</p:attrName>
                                        </p:attrNameLst>
                                      </p:cBhvr>
                                      <p:tavLst>
                                        <p:tav tm="0">
                                          <p:val>
                                            <p:fltVal val="0"/>
                                          </p:val>
                                        </p:tav>
                                        <p:tav tm="100000">
                                          <p:val>
                                            <p:strVal val="#ppt_h"/>
                                          </p:val>
                                        </p:tav>
                                      </p:tavLst>
                                    </p:anim>
                                    <p:animEffect transition="in" filter="fade">
                                      <p:cBhvr>
                                        <p:cTn id="63" dur="500"/>
                                        <p:tgtEl>
                                          <p:spTgt spid="6"/>
                                        </p:tgtEl>
                                      </p:cBhvr>
                                    </p:animEffect>
                                  </p:childTnLst>
                                </p:cTn>
                              </p:par>
                            </p:childTnLst>
                          </p:cTn>
                        </p:par>
                      </p:childTnLst>
                    </p:cTn>
                  </p:par>
                  <p:par>
                    <p:cTn id="64" fill="hold">
                      <p:stCondLst>
                        <p:cond delay="indefinite"/>
                      </p:stCondLst>
                      <p:childTnLst>
                        <p:par>
                          <p:cTn id="65" fill="hold">
                            <p:stCondLst>
                              <p:cond delay="0"/>
                            </p:stCondLst>
                            <p:childTnLst>
                              <p:par>
                                <p:cTn id="66" presetID="26" presetClass="exit" presetSubtype="0" fill="hold" grpId="1" nodeType="clickEffect">
                                  <p:stCondLst>
                                    <p:cond delay="0"/>
                                  </p:stCondLst>
                                  <p:childTnLst>
                                    <p:animEffect transition="out" filter="wipe(down)">
                                      <p:cBhvr>
                                        <p:cTn id="67" dur="180" accel="50000">
                                          <p:stCondLst>
                                            <p:cond delay="1820"/>
                                          </p:stCondLst>
                                        </p:cTn>
                                        <p:tgtEl>
                                          <p:spTgt spid="6"/>
                                        </p:tgtEl>
                                      </p:cBhvr>
                                    </p:animEffect>
                                    <p:anim calcmode="lin" valueType="num">
                                      <p:cBhvr>
                                        <p:cTn id="68" dur="1822" tmFilter="0,0; 0.14,0.31; 0.43,0.73; 0.71,0.91; 1.0,1.0">
                                          <p:stCondLst>
                                            <p:cond delay="0"/>
                                          </p:stCondLst>
                                        </p:cTn>
                                        <p:tgtEl>
                                          <p:spTgt spid="6"/>
                                        </p:tgtEl>
                                        <p:attrNameLst>
                                          <p:attrName>ppt_x</p:attrName>
                                        </p:attrNameLst>
                                      </p:cBhvr>
                                      <p:tavLst>
                                        <p:tav tm="0">
                                          <p:val>
                                            <p:strVal val="ppt_x"/>
                                          </p:val>
                                        </p:tav>
                                        <p:tav tm="100000">
                                          <p:val>
                                            <p:strVal val="#ppt_x+0.25"/>
                                          </p:val>
                                        </p:tav>
                                      </p:tavLst>
                                    </p:anim>
                                    <p:anim calcmode="lin" valueType="num">
                                      <p:cBhvr>
                                        <p:cTn id="69" dur="178">
                                          <p:stCondLst>
                                            <p:cond delay="1822"/>
                                          </p:stCondLst>
                                        </p:cTn>
                                        <p:tgtEl>
                                          <p:spTgt spid="6"/>
                                        </p:tgtEl>
                                        <p:attrNameLst>
                                          <p:attrName>ppt_x</p:attrName>
                                        </p:attrNameLst>
                                      </p:cBhvr>
                                      <p:tavLst>
                                        <p:tav tm="0">
                                          <p:val>
                                            <p:strVal val="ppt_x"/>
                                          </p:val>
                                        </p:tav>
                                        <p:tav tm="100000">
                                          <p:val>
                                            <p:strVal val="ppt_x"/>
                                          </p:val>
                                        </p:tav>
                                      </p:tavLst>
                                    </p:anim>
                                    <p:anim calcmode="lin" valueType="num">
                                      <p:cBhvr>
                                        <p:cTn id="70" dur="664" tmFilter="0.0,0.0;0.25,0.07;0.50,0.2;0.75,0.467;1.0,1.0">
                                          <p:stCondLst>
                                            <p:cond delay="0"/>
                                          </p:stCondLst>
                                        </p:cTn>
                                        <p:tgtEl>
                                          <p:spTgt spid="6"/>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71" dur="664" tmFilter="0, 0; 0.125,0.2665; 0.25,0.4; 0.375,0.465; 0.5,0.5;  0.625,0.535; 0.75,0.6; 0.875,0.7335; 1,1">
                                          <p:stCondLst>
                                            <p:cond delay="664"/>
                                          </p:stCondLst>
                                        </p:cTn>
                                        <p:tgtEl>
                                          <p:spTgt spid="6"/>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72" dur="332" tmFilter="0, 0; 0.125,0.2665; 0.25,0.4; 0.375,0.465; 0.5,0.5;  0.625,0.535; 0.75,0.6; 0.875,0.7335; 1,1">
                                          <p:stCondLst>
                                            <p:cond delay="1324"/>
                                          </p:stCondLst>
                                        </p:cTn>
                                        <p:tgtEl>
                                          <p:spTgt spid="6"/>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73" dur="164" tmFilter="0, 0; 0.125,0.2665; 0.25,0.4; 0.375,0.465; 0.5,0.5;  0.625,0.535; 0.75,0.6; 0.875,0.7335; 1,1">
                                          <p:stCondLst>
                                            <p:cond delay="1656"/>
                                          </p:stCondLst>
                                        </p:cTn>
                                        <p:tgtEl>
                                          <p:spTgt spid="6"/>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74" dur="180" accel="50000">
                                          <p:stCondLst>
                                            <p:cond delay="1820"/>
                                          </p:stCondLst>
                                        </p:cTn>
                                        <p:tgtEl>
                                          <p:spTgt spid="6"/>
                                        </p:tgtEl>
                                        <p:attrNameLst>
                                          <p:attrName>ppt_y</p:attrName>
                                        </p:attrNameLst>
                                      </p:cBhvr>
                                      <p:tavLst>
                                        <p:tav tm="0">
                                          <p:val>
                                            <p:strVal val="ppt_y"/>
                                          </p:val>
                                        </p:tav>
                                        <p:tav tm="100000">
                                          <p:val>
                                            <p:strVal val="ppt_y+ppt_h"/>
                                          </p:val>
                                        </p:tav>
                                      </p:tavLst>
                                    </p:anim>
                                    <p:animScale>
                                      <p:cBhvr>
                                        <p:cTn id="75" dur="26">
                                          <p:stCondLst>
                                            <p:cond delay="620"/>
                                          </p:stCondLst>
                                        </p:cTn>
                                        <p:tgtEl>
                                          <p:spTgt spid="6"/>
                                        </p:tgtEl>
                                      </p:cBhvr>
                                      <p:to x="100000" y="60000"/>
                                    </p:animScale>
                                    <p:animScale>
                                      <p:cBhvr>
                                        <p:cTn id="76" dur="166" decel="50000">
                                          <p:stCondLst>
                                            <p:cond delay="646"/>
                                          </p:stCondLst>
                                        </p:cTn>
                                        <p:tgtEl>
                                          <p:spTgt spid="6"/>
                                        </p:tgtEl>
                                      </p:cBhvr>
                                      <p:to x="100000" y="100000"/>
                                    </p:animScale>
                                    <p:animScale>
                                      <p:cBhvr>
                                        <p:cTn id="77" dur="26">
                                          <p:stCondLst>
                                            <p:cond delay="1312"/>
                                          </p:stCondLst>
                                        </p:cTn>
                                        <p:tgtEl>
                                          <p:spTgt spid="6"/>
                                        </p:tgtEl>
                                      </p:cBhvr>
                                      <p:to x="100000" y="80000"/>
                                    </p:animScale>
                                    <p:animScale>
                                      <p:cBhvr>
                                        <p:cTn id="78" dur="166" decel="50000">
                                          <p:stCondLst>
                                            <p:cond delay="1338"/>
                                          </p:stCondLst>
                                        </p:cTn>
                                        <p:tgtEl>
                                          <p:spTgt spid="6"/>
                                        </p:tgtEl>
                                      </p:cBhvr>
                                      <p:to x="100000" y="100000"/>
                                    </p:animScale>
                                    <p:animScale>
                                      <p:cBhvr>
                                        <p:cTn id="79" dur="26">
                                          <p:stCondLst>
                                            <p:cond delay="1642"/>
                                          </p:stCondLst>
                                        </p:cTn>
                                        <p:tgtEl>
                                          <p:spTgt spid="6"/>
                                        </p:tgtEl>
                                      </p:cBhvr>
                                      <p:to x="100000" y="90000"/>
                                    </p:animScale>
                                    <p:animScale>
                                      <p:cBhvr>
                                        <p:cTn id="80" dur="166" decel="50000">
                                          <p:stCondLst>
                                            <p:cond delay="1668"/>
                                          </p:stCondLst>
                                        </p:cTn>
                                        <p:tgtEl>
                                          <p:spTgt spid="6"/>
                                        </p:tgtEl>
                                      </p:cBhvr>
                                      <p:to x="100000" y="100000"/>
                                    </p:animScale>
                                    <p:animScale>
                                      <p:cBhvr>
                                        <p:cTn id="81" dur="26">
                                          <p:stCondLst>
                                            <p:cond delay="1808"/>
                                          </p:stCondLst>
                                        </p:cTn>
                                        <p:tgtEl>
                                          <p:spTgt spid="6"/>
                                        </p:tgtEl>
                                      </p:cBhvr>
                                      <p:to x="100000" y="95000"/>
                                    </p:animScale>
                                    <p:animScale>
                                      <p:cBhvr>
                                        <p:cTn id="82" dur="166" decel="50000">
                                          <p:stCondLst>
                                            <p:cond delay="1834"/>
                                          </p:stCondLst>
                                        </p:cTn>
                                        <p:tgtEl>
                                          <p:spTgt spid="6"/>
                                        </p:tgtEl>
                                      </p:cBhvr>
                                      <p:to x="100000" y="100000"/>
                                    </p:animScale>
                                    <p:set>
                                      <p:cBhvr>
                                        <p:cTn id="83" dur="1" fill="hold">
                                          <p:stCondLst>
                                            <p:cond delay="1999"/>
                                          </p:stCondLst>
                                        </p:cTn>
                                        <p:tgtEl>
                                          <p:spTgt spid="6"/>
                                        </p:tgtEl>
                                        <p:attrNameLst>
                                          <p:attrName>style.visibility</p:attrName>
                                        </p:attrNameLst>
                                      </p:cBhvr>
                                      <p:to>
                                        <p:strVal val="hidden"/>
                                      </p:to>
                                    </p:set>
                                  </p:childTnLst>
                                </p:cTn>
                              </p:par>
                              <p:par>
                                <p:cTn id="84" presetID="43" presetClass="entr" presetSubtype="0" fill="hold" grpId="0" nodeType="withEffect">
                                  <p:stCondLst>
                                    <p:cond delay="0"/>
                                  </p:stCondLst>
                                  <p:childTnLst>
                                    <p:set>
                                      <p:cBhvr>
                                        <p:cTn id="85" dur="1" fill="hold">
                                          <p:stCondLst>
                                            <p:cond delay="0"/>
                                          </p:stCondLst>
                                        </p:cTn>
                                        <p:tgtEl>
                                          <p:spTgt spid="7"/>
                                        </p:tgtEl>
                                        <p:attrNameLst>
                                          <p:attrName>style.visibility</p:attrName>
                                        </p:attrNameLst>
                                      </p:cBhvr>
                                      <p:to>
                                        <p:strVal val="visible"/>
                                      </p:to>
                                    </p:set>
                                    <p:animEffect transition="in" filter="fade">
                                      <p:cBhvr>
                                        <p:cTn id="86" dur="100"/>
                                        <p:tgtEl>
                                          <p:spTgt spid="7"/>
                                        </p:tgtEl>
                                      </p:cBhvr>
                                    </p:animEffect>
                                    <p:anim calcmode="lin" valueType="num">
                                      <p:cBhvr>
                                        <p:cTn id="87" dur="400" fill="hold"/>
                                        <p:tgtEl>
                                          <p:spTgt spid="7"/>
                                        </p:tgtEl>
                                        <p:attrNameLst>
                                          <p:attrName>ppt_x</p:attrName>
                                        </p:attrNameLst>
                                      </p:cBhvr>
                                      <p:tavLst>
                                        <p:tav tm="0">
                                          <p:val>
                                            <p:strVal val="#ppt_x"/>
                                          </p:val>
                                        </p:tav>
                                        <p:tav tm="100000">
                                          <p:val>
                                            <p:strVal val="#ppt_x"/>
                                          </p:val>
                                        </p:tav>
                                      </p:tavLst>
                                    </p:anim>
                                    <p:anim calcmode="lin" valueType="num">
                                      <p:cBhvr>
                                        <p:cTn id="88" dur="400" fill="hold"/>
                                        <p:tgtEl>
                                          <p:spTgt spid="7"/>
                                        </p:tgtEl>
                                        <p:attrNameLst>
                                          <p:attrName>ppt_y</p:attrName>
                                        </p:attrNameLst>
                                      </p:cBhvr>
                                      <p:tavLst>
                                        <p:tav tm="0">
                                          <p:val>
                                            <p:strVal val="#ppt_y+0.31"/>
                                          </p:val>
                                        </p:tav>
                                        <p:tav tm="100000">
                                          <p:val>
                                            <p:strVal val="#ppt_y+0.31"/>
                                          </p:val>
                                        </p:tav>
                                      </p:tavLst>
                                    </p:anim>
                                    <p:anim calcmode="lin" valueType="num">
                                      <p:cBhvr>
                                        <p:cTn id="89" dur="600" decel="50000" fill="hold">
                                          <p:stCondLst>
                                            <p:cond delay="400"/>
                                          </p:stCondLst>
                                        </p:cTn>
                                        <p:tgtEl>
                                          <p:spTgt spid="7"/>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90" dur="600" decel="50000" fill="hold">
                                          <p:stCondLst>
                                            <p:cond delay="400"/>
                                          </p:stCondLst>
                                        </p:cTn>
                                        <p:tgtEl>
                                          <p:spTgt spid="7"/>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2" presetClass="exit" presetSubtype="4" fill="hold" grpId="1" nodeType="clickEffect">
                                  <p:stCondLst>
                                    <p:cond delay="0"/>
                                  </p:stCondLst>
                                  <p:childTnLst>
                                    <p:animEffect transition="out" filter="wipe(down)">
                                      <p:cBhvr>
                                        <p:cTn id="94" dur="500"/>
                                        <p:tgtEl>
                                          <p:spTgt spid="7"/>
                                        </p:tgtEl>
                                      </p:cBhvr>
                                    </p:animEffect>
                                    <p:set>
                                      <p:cBhvr>
                                        <p:cTn id="95" dur="1" fill="hold">
                                          <p:stCondLst>
                                            <p:cond delay="499"/>
                                          </p:stCondLst>
                                        </p:cTn>
                                        <p:tgtEl>
                                          <p:spTgt spid="7"/>
                                        </p:tgtEl>
                                        <p:attrNameLst>
                                          <p:attrName>style.visibility</p:attrName>
                                        </p:attrNameLst>
                                      </p:cBhvr>
                                      <p:to>
                                        <p:strVal val="hidden"/>
                                      </p:to>
                                    </p:set>
                                  </p:childTnLst>
                                </p:cTn>
                              </p:par>
                              <p:par>
                                <p:cTn id="96" presetID="53" presetClass="entr" presetSubtype="16" fill="hold" grpId="0" nodeType="withEffect">
                                  <p:stCondLst>
                                    <p:cond delay="0"/>
                                  </p:stCondLst>
                                  <p:childTnLst>
                                    <p:set>
                                      <p:cBhvr>
                                        <p:cTn id="97" dur="1" fill="hold">
                                          <p:stCondLst>
                                            <p:cond delay="0"/>
                                          </p:stCondLst>
                                        </p:cTn>
                                        <p:tgtEl>
                                          <p:spTgt spid="8"/>
                                        </p:tgtEl>
                                        <p:attrNameLst>
                                          <p:attrName>style.visibility</p:attrName>
                                        </p:attrNameLst>
                                      </p:cBhvr>
                                      <p:to>
                                        <p:strVal val="visible"/>
                                      </p:to>
                                    </p:set>
                                    <p:anim calcmode="lin" valueType="num">
                                      <p:cBhvr>
                                        <p:cTn id="98" dur="500" fill="hold"/>
                                        <p:tgtEl>
                                          <p:spTgt spid="8"/>
                                        </p:tgtEl>
                                        <p:attrNameLst>
                                          <p:attrName>ppt_w</p:attrName>
                                        </p:attrNameLst>
                                      </p:cBhvr>
                                      <p:tavLst>
                                        <p:tav tm="0">
                                          <p:val>
                                            <p:fltVal val="0"/>
                                          </p:val>
                                        </p:tav>
                                        <p:tav tm="100000">
                                          <p:val>
                                            <p:strVal val="#ppt_w"/>
                                          </p:val>
                                        </p:tav>
                                      </p:tavLst>
                                    </p:anim>
                                    <p:anim calcmode="lin" valueType="num">
                                      <p:cBhvr>
                                        <p:cTn id="99" dur="500" fill="hold"/>
                                        <p:tgtEl>
                                          <p:spTgt spid="8"/>
                                        </p:tgtEl>
                                        <p:attrNameLst>
                                          <p:attrName>ppt_h</p:attrName>
                                        </p:attrNameLst>
                                      </p:cBhvr>
                                      <p:tavLst>
                                        <p:tav tm="0">
                                          <p:val>
                                            <p:fltVal val="0"/>
                                          </p:val>
                                        </p:tav>
                                        <p:tav tm="100000">
                                          <p:val>
                                            <p:strVal val="#ppt_h"/>
                                          </p:val>
                                        </p:tav>
                                      </p:tavLst>
                                    </p:anim>
                                    <p:animEffect transition="in" filter="fade">
                                      <p:cBhvr>
                                        <p:cTn id="100" dur="500"/>
                                        <p:tgtEl>
                                          <p:spTgt spid="8"/>
                                        </p:tgtEl>
                                      </p:cBhvr>
                                    </p:animEffect>
                                  </p:childTnLst>
                                </p:cTn>
                              </p:par>
                            </p:childTnLst>
                          </p:cTn>
                        </p:par>
                      </p:childTnLst>
                    </p:cTn>
                  </p:par>
                  <p:par>
                    <p:cTn id="101" fill="hold">
                      <p:stCondLst>
                        <p:cond delay="indefinite"/>
                      </p:stCondLst>
                      <p:childTnLst>
                        <p:par>
                          <p:cTn id="102" fill="hold">
                            <p:stCondLst>
                              <p:cond delay="0"/>
                            </p:stCondLst>
                            <p:childTnLst>
                              <p:par>
                                <p:cTn id="103" presetID="53" presetClass="exit" presetSubtype="32" fill="hold" grpId="1" nodeType="clickEffect">
                                  <p:stCondLst>
                                    <p:cond delay="0"/>
                                  </p:stCondLst>
                                  <p:childTnLst>
                                    <p:anim calcmode="lin" valueType="num">
                                      <p:cBhvr>
                                        <p:cTn id="104" dur="500"/>
                                        <p:tgtEl>
                                          <p:spTgt spid="8"/>
                                        </p:tgtEl>
                                        <p:attrNameLst>
                                          <p:attrName>ppt_w</p:attrName>
                                        </p:attrNameLst>
                                      </p:cBhvr>
                                      <p:tavLst>
                                        <p:tav tm="0">
                                          <p:val>
                                            <p:strVal val="ppt_w"/>
                                          </p:val>
                                        </p:tav>
                                        <p:tav tm="100000">
                                          <p:val>
                                            <p:fltVal val="0"/>
                                          </p:val>
                                        </p:tav>
                                      </p:tavLst>
                                    </p:anim>
                                    <p:anim calcmode="lin" valueType="num">
                                      <p:cBhvr>
                                        <p:cTn id="105" dur="500"/>
                                        <p:tgtEl>
                                          <p:spTgt spid="8"/>
                                        </p:tgtEl>
                                        <p:attrNameLst>
                                          <p:attrName>ppt_h</p:attrName>
                                        </p:attrNameLst>
                                      </p:cBhvr>
                                      <p:tavLst>
                                        <p:tav tm="0">
                                          <p:val>
                                            <p:strVal val="ppt_h"/>
                                          </p:val>
                                        </p:tav>
                                        <p:tav tm="100000">
                                          <p:val>
                                            <p:fltVal val="0"/>
                                          </p:val>
                                        </p:tav>
                                      </p:tavLst>
                                    </p:anim>
                                    <p:animEffect transition="out" filter="fade">
                                      <p:cBhvr>
                                        <p:cTn id="106" dur="500"/>
                                        <p:tgtEl>
                                          <p:spTgt spid="8"/>
                                        </p:tgtEl>
                                      </p:cBhvr>
                                    </p:animEffect>
                                    <p:set>
                                      <p:cBhvr>
                                        <p:cTn id="107"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P spid="4" grpId="0"/>
      <p:bldP spid="4" grpId="1"/>
      <p:bldP spid="5" grpId="0"/>
      <p:bldP spid="5" grpId="1"/>
      <p:bldP spid="6" grpId="0"/>
      <p:bldP spid="6" grpId="1"/>
      <p:bldP spid="7" grpId="0"/>
      <p:bldP spid="7" grpId="1"/>
      <p:bldP spid="8" grpId="0"/>
      <p:bldP spid="8"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2480" y="1379380"/>
            <a:ext cx="11399520" cy="3785652"/>
          </a:xfrm>
          <a:prstGeom prst="rect">
            <a:avLst/>
          </a:prstGeom>
          <a:noFill/>
        </p:spPr>
        <p:txBody>
          <a:bodyPr wrap="square" rtlCol="0">
            <a:spAutoFit/>
          </a:bodyPr>
          <a:lstStyle/>
          <a:p>
            <a:pPr marL="685800" lvl="0" indent="-685800">
              <a:buFont typeface="Wingdings" panose="05000000000000000000" pitchFamily="2" charset="2"/>
              <a:buChar char="ü"/>
            </a:pPr>
            <a:r>
              <a:rPr lang="en-US" sz="4800" dirty="0">
                <a:latin typeface="Candara" panose="020E0502030303020204" pitchFamily="34" charset="0"/>
              </a:rPr>
              <a:t>The church in Jerusalem wrote to the church in Antioch.</a:t>
            </a:r>
          </a:p>
          <a:p>
            <a:r>
              <a:rPr lang="en-US" sz="4800" dirty="0">
                <a:latin typeface="Candara" panose="020E0502030303020204" pitchFamily="34" charset="0"/>
              </a:rPr>
              <a:t>Brother Lesley, there you have all the authority for church cooperation  no exclusive pattern</a:t>
            </a:r>
            <a:r>
              <a:rPr lang="en-US" sz="4800" dirty="0" smtClean="0">
                <a:latin typeface="Candara" panose="020E0502030303020204" pitchFamily="34" charset="0"/>
              </a:rPr>
              <a:t>.</a:t>
            </a:r>
            <a:endParaRPr lang="en-US" sz="4800" dirty="0">
              <a:latin typeface="Candara" panose="020E0502030303020204" pitchFamily="34" charset="0"/>
            </a:endParaRPr>
          </a:p>
        </p:txBody>
      </p:sp>
      <p:sp>
        <p:nvSpPr>
          <p:cNvPr id="3" name="TextBox 2"/>
          <p:cNvSpPr txBox="1"/>
          <p:nvPr/>
        </p:nvSpPr>
        <p:spPr>
          <a:xfrm>
            <a:off x="471055" y="494537"/>
            <a:ext cx="11399520" cy="6001643"/>
          </a:xfrm>
          <a:prstGeom prst="rect">
            <a:avLst/>
          </a:prstGeom>
          <a:noFill/>
        </p:spPr>
        <p:txBody>
          <a:bodyPr wrap="square" rtlCol="0">
            <a:spAutoFit/>
          </a:bodyPr>
          <a:lstStyle/>
          <a:p>
            <a:pPr lvl="0"/>
            <a:r>
              <a:rPr lang="en-US" sz="4800" dirty="0">
                <a:latin typeface="Candara" panose="020E0502030303020204" pitchFamily="34" charset="0"/>
              </a:rPr>
              <a:t>I call bro Lesley’s attention to 2corinthians 11:8 </a:t>
            </a:r>
          </a:p>
          <a:p>
            <a:r>
              <a:rPr lang="en-US" sz="4800" b="1" i="1" dirty="0" smtClean="0">
                <a:latin typeface="Candara" panose="020E0502030303020204" pitchFamily="34" charset="0"/>
              </a:rPr>
              <a:t> 8 I robbed other churches, taking wages from them, in order to serve you.</a:t>
            </a:r>
            <a:endParaRPr lang="en-US" sz="4800" dirty="0" smtClean="0">
              <a:latin typeface="Candara" panose="020E0502030303020204" pitchFamily="34" charset="0"/>
            </a:endParaRPr>
          </a:p>
          <a:p>
            <a:r>
              <a:rPr lang="en-US" sz="4800" dirty="0" smtClean="0">
                <a:latin typeface="Candara" panose="020E0502030303020204" pitchFamily="34" charset="0"/>
              </a:rPr>
              <a:t>The </a:t>
            </a:r>
            <a:r>
              <a:rPr lang="en-US" sz="4800" dirty="0">
                <a:latin typeface="Candara" panose="020E0502030303020204" pitchFamily="34" charset="0"/>
              </a:rPr>
              <a:t>passage says Paul received WAGES from </a:t>
            </a:r>
            <a:r>
              <a:rPr lang="en-US" sz="4800" dirty="0" smtClean="0">
                <a:latin typeface="Candara" panose="020E0502030303020204" pitchFamily="34" charset="0"/>
              </a:rPr>
              <a:t>other churches to do service to the church in Corinth. We weren’t told how those wages got to Paul. </a:t>
            </a:r>
            <a:endParaRPr lang="en-US" sz="4800" dirty="0">
              <a:latin typeface="Candara" panose="020E0502030303020204" pitchFamily="34" charset="0"/>
            </a:endParaRPr>
          </a:p>
        </p:txBody>
      </p:sp>
      <p:sp>
        <p:nvSpPr>
          <p:cNvPr id="4" name="TextBox 3"/>
          <p:cNvSpPr txBox="1"/>
          <p:nvPr/>
        </p:nvSpPr>
        <p:spPr>
          <a:xfrm>
            <a:off x="653935" y="2118044"/>
            <a:ext cx="11033760" cy="3046988"/>
          </a:xfrm>
          <a:prstGeom prst="rect">
            <a:avLst/>
          </a:prstGeom>
          <a:noFill/>
        </p:spPr>
        <p:txBody>
          <a:bodyPr wrap="square" rtlCol="0">
            <a:spAutoFit/>
          </a:bodyPr>
          <a:lstStyle/>
          <a:p>
            <a:r>
              <a:rPr lang="en-US" sz="4800" dirty="0">
                <a:latin typeface="Candara" panose="020E0502030303020204" pitchFamily="34" charset="0"/>
              </a:rPr>
              <a:t>no man can prove those funds went to Paul directly as a matter of faith. To assume is not to prove a thing, the funds came to Paul to do services to the church. </a:t>
            </a:r>
          </a:p>
        </p:txBody>
      </p:sp>
      <p:sp>
        <p:nvSpPr>
          <p:cNvPr id="5" name="TextBox 4"/>
          <p:cNvSpPr txBox="1"/>
          <p:nvPr/>
        </p:nvSpPr>
        <p:spPr>
          <a:xfrm>
            <a:off x="332510" y="1379380"/>
            <a:ext cx="11033760" cy="3046988"/>
          </a:xfrm>
          <a:prstGeom prst="rect">
            <a:avLst/>
          </a:prstGeom>
          <a:noFill/>
        </p:spPr>
        <p:txBody>
          <a:bodyPr wrap="square" rtlCol="0">
            <a:spAutoFit/>
          </a:bodyPr>
          <a:lstStyle/>
          <a:p>
            <a:r>
              <a:rPr lang="en-US" sz="4800" dirty="0">
                <a:latin typeface="Candara" panose="020E0502030303020204" pitchFamily="34" charset="0"/>
              </a:rPr>
              <a:t>These other churches were helping the Corinthian church when Corinth was not in need remember, Paul robbed churches not just a church</a:t>
            </a:r>
            <a:r>
              <a:rPr lang="en-US" sz="4800" dirty="0" smtClean="0">
                <a:latin typeface="Candara" panose="020E0502030303020204" pitchFamily="34" charset="0"/>
              </a:rPr>
              <a:t>.</a:t>
            </a:r>
            <a:endParaRPr lang="en-US" sz="4800" dirty="0">
              <a:latin typeface="Candara" panose="020E0502030303020204" pitchFamily="34" charset="0"/>
            </a:endParaRPr>
          </a:p>
        </p:txBody>
      </p:sp>
    </p:spTree>
    <p:extLst>
      <p:ext uri="{BB962C8B-B14F-4D97-AF65-F5344CB8AC3E}">
        <p14:creationId xmlns:p14="http://schemas.microsoft.com/office/powerpoint/2010/main" val="11993264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xit" presetSubtype="4" fill="hold" grpId="1" nodeType="clickEffect">
                                  <p:stCondLst>
                                    <p:cond delay="0"/>
                                  </p:stCondLst>
                                  <p:childTnLst>
                                    <p:animEffect transition="out" filter="wipe(down)">
                                      <p:cBhvr>
                                        <p:cTn id="13" dur="500"/>
                                        <p:tgtEl>
                                          <p:spTgt spid="2"/>
                                        </p:tgtEl>
                                      </p:cBhvr>
                                    </p:animEffect>
                                    <p:set>
                                      <p:cBhvr>
                                        <p:cTn id="14" dur="1" fill="hold">
                                          <p:stCondLst>
                                            <p:cond delay="499"/>
                                          </p:stCondLst>
                                        </p:cTn>
                                        <p:tgtEl>
                                          <p:spTgt spid="2"/>
                                        </p:tgtEl>
                                        <p:attrNameLst>
                                          <p:attrName>style.visibility</p:attrName>
                                        </p:attrNameLst>
                                      </p:cBhvr>
                                      <p:to>
                                        <p:strVal val="hidden"/>
                                      </p:to>
                                    </p:set>
                                  </p:childTnLst>
                                </p:cTn>
                              </p:par>
                              <p:par>
                                <p:cTn id="15" presetID="23" presetClass="entr" presetSubtype="16"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fill="hold"/>
                                        <p:tgtEl>
                                          <p:spTgt spid="3"/>
                                        </p:tgtEl>
                                        <p:attrNameLst>
                                          <p:attrName>ppt_w</p:attrName>
                                        </p:attrNameLst>
                                      </p:cBhvr>
                                      <p:tavLst>
                                        <p:tav tm="0">
                                          <p:val>
                                            <p:fltVal val="0"/>
                                          </p:val>
                                        </p:tav>
                                        <p:tav tm="100000">
                                          <p:val>
                                            <p:strVal val="#ppt_w"/>
                                          </p:val>
                                        </p:tav>
                                      </p:tavLst>
                                    </p:anim>
                                    <p:anim calcmode="lin" valueType="num">
                                      <p:cBhvr>
                                        <p:cTn id="18" dur="500" fill="hold"/>
                                        <p:tgtEl>
                                          <p:spTgt spid="3"/>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53" presetClass="exit" presetSubtype="32" fill="hold" grpId="1" nodeType="clickEffect">
                                  <p:stCondLst>
                                    <p:cond delay="0"/>
                                  </p:stCondLst>
                                  <p:childTnLst>
                                    <p:anim calcmode="lin" valueType="num">
                                      <p:cBhvr>
                                        <p:cTn id="22" dur="500"/>
                                        <p:tgtEl>
                                          <p:spTgt spid="3"/>
                                        </p:tgtEl>
                                        <p:attrNameLst>
                                          <p:attrName>ppt_w</p:attrName>
                                        </p:attrNameLst>
                                      </p:cBhvr>
                                      <p:tavLst>
                                        <p:tav tm="0">
                                          <p:val>
                                            <p:strVal val="ppt_w"/>
                                          </p:val>
                                        </p:tav>
                                        <p:tav tm="100000">
                                          <p:val>
                                            <p:fltVal val="0"/>
                                          </p:val>
                                        </p:tav>
                                      </p:tavLst>
                                    </p:anim>
                                    <p:anim calcmode="lin" valueType="num">
                                      <p:cBhvr>
                                        <p:cTn id="23" dur="500"/>
                                        <p:tgtEl>
                                          <p:spTgt spid="3"/>
                                        </p:tgtEl>
                                        <p:attrNameLst>
                                          <p:attrName>ppt_h</p:attrName>
                                        </p:attrNameLst>
                                      </p:cBhvr>
                                      <p:tavLst>
                                        <p:tav tm="0">
                                          <p:val>
                                            <p:strVal val="ppt_h"/>
                                          </p:val>
                                        </p:tav>
                                        <p:tav tm="100000">
                                          <p:val>
                                            <p:fltVal val="0"/>
                                          </p:val>
                                        </p:tav>
                                      </p:tavLst>
                                    </p:anim>
                                    <p:animEffect transition="out" filter="fade">
                                      <p:cBhvr>
                                        <p:cTn id="24" dur="500"/>
                                        <p:tgtEl>
                                          <p:spTgt spid="3"/>
                                        </p:tgtEl>
                                      </p:cBhvr>
                                    </p:animEffect>
                                    <p:set>
                                      <p:cBhvr>
                                        <p:cTn id="25" dur="1" fill="hold">
                                          <p:stCondLst>
                                            <p:cond delay="499"/>
                                          </p:stCondLst>
                                        </p:cTn>
                                        <p:tgtEl>
                                          <p:spTgt spid="3"/>
                                        </p:tgtEl>
                                        <p:attrNameLst>
                                          <p:attrName>style.visibility</p:attrName>
                                        </p:attrNameLst>
                                      </p:cBhvr>
                                      <p:to>
                                        <p:strVal val="hidden"/>
                                      </p:to>
                                    </p:set>
                                  </p:childTnLst>
                                </p:cTn>
                              </p:par>
                              <p:par>
                                <p:cTn id="26" presetID="55" presetClass="entr" presetSubtype="0" fill="hold" grpId="0" nodeType="with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p:cTn id="28" dur="1000" fill="hold"/>
                                        <p:tgtEl>
                                          <p:spTgt spid="4"/>
                                        </p:tgtEl>
                                        <p:attrNameLst>
                                          <p:attrName>ppt_w</p:attrName>
                                        </p:attrNameLst>
                                      </p:cBhvr>
                                      <p:tavLst>
                                        <p:tav tm="0">
                                          <p:val>
                                            <p:strVal val="#ppt_w*0.70"/>
                                          </p:val>
                                        </p:tav>
                                        <p:tav tm="100000">
                                          <p:val>
                                            <p:strVal val="#ppt_w"/>
                                          </p:val>
                                        </p:tav>
                                      </p:tavLst>
                                    </p:anim>
                                    <p:anim calcmode="lin" valueType="num">
                                      <p:cBhvr>
                                        <p:cTn id="29" dur="1000" fill="hold"/>
                                        <p:tgtEl>
                                          <p:spTgt spid="4"/>
                                        </p:tgtEl>
                                        <p:attrNameLst>
                                          <p:attrName>ppt_h</p:attrName>
                                        </p:attrNameLst>
                                      </p:cBhvr>
                                      <p:tavLst>
                                        <p:tav tm="0">
                                          <p:val>
                                            <p:strVal val="#ppt_h"/>
                                          </p:val>
                                        </p:tav>
                                        <p:tav tm="100000">
                                          <p:val>
                                            <p:strVal val="#ppt_h"/>
                                          </p:val>
                                        </p:tav>
                                      </p:tavLst>
                                    </p:anim>
                                    <p:animEffect transition="in" filter="fade">
                                      <p:cBhvr>
                                        <p:cTn id="30" dur="1000"/>
                                        <p:tgtEl>
                                          <p:spTgt spid="4"/>
                                        </p:tgtEl>
                                      </p:cBhvr>
                                    </p:animEffect>
                                  </p:childTnLst>
                                </p:cTn>
                              </p:par>
                            </p:childTnLst>
                          </p:cTn>
                        </p:par>
                      </p:childTnLst>
                    </p:cTn>
                  </p:par>
                  <p:par>
                    <p:cTn id="31" fill="hold">
                      <p:stCondLst>
                        <p:cond delay="indefinite"/>
                      </p:stCondLst>
                      <p:childTnLst>
                        <p:par>
                          <p:cTn id="32" fill="hold">
                            <p:stCondLst>
                              <p:cond delay="0"/>
                            </p:stCondLst>
                            <p:childTnLst>
                              <p:par>
                                <p:cTn id="33" presetID="56" presetClass="exit" presetSubtype="0" fill="hold" grpId="1" nodeType="clickEffect">
                                  <p:stCondLst>
                                    <p:cond delay="0"/>
                                  </p:stCondLst>
                                  <p:childTnLst>
                                    <p:anim from="(ppt_w)" to="(-ppt_w*2)" calcmode="lin" valueType="num">
                                      <p:cBhvr rctx="PPT">
                                        <p:cTn id="34" dur="500" autoRev="1">
                                          <p:stCondLst>
                                            <p:cond delay="0"/>
                                          </p:stCondLst>
                                        </p:cTn>
                                        <p:tgtEl>
                                          <p:spTgt spid="4"/>
                                        </p:tgtEl>
                                        <p:attrNameLst>
                                          <p:attrName>ppt_w</p:attrName>
                                        </p:attrNameLst>
                                      </p:cBhvr>
                                    </p:anim>
                                    <p:anim by="(ppt_w*0.50)" calcmode="lin" valueType="num">
                                      <p:cBhvr>
                                        <p:cTn id="35" dur="500" decel="50000" autoRev="1">
                                          <p:stCondLst>
                                            <p:cond delay="0"/>
                                          </p:stCondLst>
                                        </p:cTn>
                                        <p:tgtEl>
                                          <p:spTgt spid="4"/>
                                        </p:tgtEl>
                                        <p:attrNameLst>
                                          <p:attrName>ppt_x</p:attrName>
                                        </p:attrNameLst>
                                      </p:cBhvr>
                                    </p:anim>
                                    <p:anim from="(ppt_y)" to="(1+ppt_h/2)" calcmode="lin" valueType="num">
                                      <p:cBhvr>
                                        <p:cTn id="36" dur="1000">
                                          <p:stCondLst>
                                            <p:cond delay="0"/>
                                          </p:stCondLst>
                                        </p:cTn>
                                        <p:tgtEl>
                                          <p:spTgt spid="4"/>
                                        </p:tgtEl>
                                        <p:attrNameLst>
                                          <p:attrName>ppt_y</p:attrName>
                                        </p:attrNameLst>
                                      </p:cBhvr>
                                    </p:anim>
                                    <p:animRot by="21600000">
                                      <p:cBhvr>
                                        <p:cTn id="37" dur="1000">
                                          <p:stCondLst>
                                            <p:cond delay="0"/>
                                          </p:stCondLst>
                                        </p:cTn>
                                        <p:tgtEl>
                                          <p:spTgt spid="4"/>
                                        </p:tgtEl>
                                        <p:attrNameLst>
                                          <p:attrName>r</p:attrName>
                                        </p:attrNameLst>
                                      </p:cBhvr>
                                    </p:animRot>
                                    <p:set>
                                      <p:cBhvr>
                                        <p:cTn id="38" dur="1" fill="hold">
                                          <p:stCondLst>
                                            <p:cond delay="999"/>
                                          </p:stCondLst>
                                        </p:cTn>
                                        <p:tgtEl>
                                          <p:spTgt spid="4"/>
                                        </p:tgtEl>
                                        <p:attrNameLst>
                                          <p:attrName>style.visibility</p:attrName>
                                        </p:attrNameLst>
                                      </p:cBhvr>
                                      <p:to>
                                        <p:strVal val="hidden"/>
                                      </p:to>
                                    </p:set>
                                  </p:childTnLst>
                                </p:cTn>
                              </p:par>
                              <p:par>
                                <p:cTn id="39" presetID="10" presetClass="entr" presetSubtype="0" fill="hold" grpId="0" nodeType="with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fade">
                                      <p:cBhvr>
                                        <p:cTn id="41" dur="500"/>
                                        <p:tgtEl>
                                          <p:spTgt spid="5"/>
                                        </p:tgtEl>
                                      </p:cBhvr>
                                    </p:animEffect>
                                  </p:childTnLst>
                                </p:cTn>
                              </p:par>
                            </p:childTnLst>
                          </p:cTn>
                        </p:par>
                      </p:childTnLst>
                    </p:cTn>
                  </p:par>
                  <p:par>
                    <p:cTn id="42" fill="hold">
                      <p:stCondLst>
                        <p:cond delay="indefinite"/>
                      </p:stCondLst>
                      <p:childTnLst>
                        <p:par>
                          <p:cTn id="43" fill="hold">
                            <p:stCondLst>
                              <p:cond delay="0"/>
                            </p:stCondLst>
                            <p:childTnLst>
                              <p:par>
                                <p:cTn id="44" presetID="42" presetClass="exit" presetSubtype="0" fill="hold" grpId="1" nodeType="clickEffect">
                                  <p:stCondLst>
                                    <p:cond delay="0"/>
                                  </p:stCondLst>
                                  <p:childTnLst>
                                    <p:animEffect transition="out" filter="fade">
                                      <p:cBhvr>
                                        <p:cTn id="45" dur="1000"/>
                                        <p:tgtEl>
                                          <p:spTgt spid="5"/>
                                        </p:tgtEl>
                                      </p:cBhvr>
                                    </p:animEffect>
                                    <p:anim calcmode="lin" valueType="num">
                                      <p:cBhvr>
                                        <p:cTn id="46" dur="1000"/>
                                        <p:tgtEl>
                                          <p:spTgt spid="5"/>
                                        </p:tgtEl>
                                        <p:attrNameLst>
                                          <p:attrName>ppt_x</p:attrName>
                                        </p:attrNameLst>
                                      </p:cBhvr>
                                      <p:tavLst>
                                        <p:tav tm="0">
                                          <p:val>
                                            <p:strVal val="ppt_x"/>
                                          </p:val>
                                        </p:tav>
                                        <p:tav tm="100000">
                                          <p:val>
                                            <p:strVal val="ppt_x"/>
                                          </p:val>
                                        </p:tav>
                                      </p:tavLst>
                                    </p:anim>
                                    <p:anim calcmode="lin" valueType="num">
                                      <p:cBhvr>
                                        <p:cTn id="47" dur="1000"/>
                                        <p:tgtEl>
                                          <p:spTgt spid="5"/>
                                        </p:tgtEl>
                                        <p:attrNameLst>
                                          <p:attrName>ppt_y</p:attrName>
                                        </p:attrNameLst>
                                      </p:cBhvr>
                                      <p:tavLst>
                                        <p:tav tm="0">
                                          <p:val>
                                            <p:strVal val="ppt_y"/>
                                          </p:val>
                                        </p:tav>
                                        <p:tav tm="100000">
                                          <p:val>
                                            <p:strVal val="ppt_y+.1"/>
                                          </p:val>
                                        </p:tav>
                                      </p:tavLst>
                                    </p:anim>
                                    <p:set>
                                      <p:cBhvr>
                                        <p:cTn id="48" dur="1" fill="hold">
                                          <p:stCondLst>
                                            <p:cond delay="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P spid="4" grpId="0"/>
      <p:bldP spid="4" grpId="1"/>
      <p:bldP spid="5" grpId="0"/>
      <p:bldP spid="5"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1520" y="971133"/>
            <a:ext cx="11033760" cy="5262979"/>
          </a:xfrm>
          <a:prstGeom prst="rect">
            <a:avLst/>
          </a:prstGeom>
          <a:noFill/>
        </p:spPr>
        <p:txBody>
          <a:bodyPr wrap="square" rtlCol="0">
            <a:spAutoFit/>
          </a:bodyPr>
          <a:lstStyle/>
          <a:p>
            <a:r>
              <a:rPr lang="en-US" sz="4800" dirty="0">
                <a:latin typeface="Candara" panose="020E0502030303020204" pitchFamily="34" charset="0"/>
              </a:rPr>
              <a:t>2corithians 8:13,14 </a:t>
            </a:r>
          </a:p>
          <a:p>
            <a:pPr lvl="0"/>
            <a:r>
              <a:rPr lang="en-US" sz="4800" b="1" i="1" dirty="0">
                <a:latin typeface="Candara" panose="020E0502030303020204" pitchFamily="34" charset="0"/>
              </a:rPr>
              <a:t> For I do not mean that others be relieved and you burdened; 14 but by an equality, that now at this time your abundance may be a supply for their need, that their abundance also may be a supply for your need, that there may be equality</a:t>
            </a:r>
            <a:r>
              <a:rPr lang="en-US" sz="4800" b="1" i="1" dirty="0" smtClean="0">
                <a:latin typeface="Candara" panose="020E0502030303020204" pitchFamily="34" charset="0"/>
              </a:rPr>
              <a:t>.</a:t>
            </a:r>
            <a:endParaRPr lang="en-US" sz="4800" dirty="0">
              <a:latin typeface="Candara" panose="020E0502030303020204" pitchFamily="34" charset="0"/>
            </a:endParaRPr>
          </a:p>
        </p:txBody>
      </p:sp>
      <p:sp>
        <p:nvSpPr>
          <p:cNvPr id="3" name="TextBox 2"/>
          <p:cNvSpPr txBox="1"/>
          <p:nvPr/>
        </p:nvSpPr>
        <p:spPr>
          <a:xfrm>
            <a:off x="731520" y="1774697"/>
            <a:ext cx="11033760" cy="3046988"/>
          </a:xfrm>
          <a:prstGeom prst="rect">
            <a:avLst/>
          </a:prstGeom>
          <a:noFill/>
        </p:spPr>
        <p:txBody>
          <a:bodyPr wrap="square" rtlCol="0">
            <a:spAutoFit/>
          </a:bodyPr>
          <a:lstStyle/>
          <a:p>
            <a:r>
              <a:rPr lang="en-US" sz="4800" b="1" i="1" dirty="0">
                <a:latin typeface="Candara" panose="020E0502030303020204" pitchFamily="34" charset="0"/>
              </a:rPr>
              <a:t> </a:t>
            </a:r>
            <a:endParaRPr lang="en-US" sz="4800" dirty="0">
              <a:latin typeface="Candara" panose="020E0502030303020204" pitchFamily="34" charset="0"/>
            </a:endParaRPr>
          </a:p>
          <a:p>
            <a:r>
              <a:rPr lang="en-US" sz="4800" dirty="0">
                <a:latin typeface="Candara" panose="020E0502030303020204" pitchFamily="34" charset="0"/>
              </a:rPr>
              <a:t>This passage set forth the  authority for church cooperation and never one for evangelism and another for benevolence</a:t>
            </a:r>
            <a:r>
              <a:rPr lang="en-US" sz="4800" dirty="0" smtClean="0">
                <a:latin typeface="Candara" panose="020E0502030303020204" pitchFamily="34" charset="0"/>
              </a:rPr>
              <a:t>.</a:t>
            </a:r>
            <a:endParaRPr lang="en-US" sz="4800" dirty="0">
              <a:latin typeface="Candara" panose="020E0502030303020204" pitchFamily="34" charset="0"/>
            </a:endParaRPr>
          </a:p>
        </p:txBody>
      </p:sp>
      <p:sp>
        <p:nvSpPr>
          <p:cNvPr id="4" name="TextBox 3"/>
          <p:cNvSpPr txBox="1"/>
          <p:nvPr/>
        </p:nvSpPr>
        <p:spPr>
          <a:xfrm>
            <a:off x="389774" y="232469"/>
            <a:ext cx="11033760" cy="6001643"/>
          </a:xfrm>
          <a:prstGeom prst="rect">
            <a:avLst/>
          </a:prstGeom>
          <a:noFill/>
        </p:spPr>
        <p:txBody>
          <a:bodyPr wrap="square" rtlCol="0">
            <a:spAutoFit/>
          </a:bodyPr>
          <a:lstStyle/>
          <a:p>
            <a:r>
              <a:rPr lang="en-US" sz="4800" b="1" i="1" dirty="0">
                <a:latin typeface="Candara" panose="020E0502030303020204" pitchFamily="34" charset="0"/>
              </a:rPr>
              <a:t> </a:t>
            </a:r>
            <a:endParaRPr lang="en-US" sz="4800" dirty="0">
              <a:latin typeface="Candara" panose="020E0502030303020204" pitchFamily="34" charset="0"/>
            </a:endParaRPr>
          </a:p>
          <a:p>
            <a:pPr marL="1028700" lvl="0" indent="-1028700">
              <a:buFont typeface="+mj-lt"/>
              <a:buAutoNum type="romanLcPeriod"/>
            </a:pPr>
            <a:r>
              <a:rPr lang="en-US" sz="4800" dirty="0">
                <a:latin typeface="Candara" panose="020E0502030303020204" pitchFamily="34" charset="0"/>
              </a:rPr>
              <a:t>In the first part of  </a:t>
            </a:r>
            <a:r>
              <a:rPr lang="en-US" sz="4800" dirty="0" err="1">
                <a:latin typeface="Candara" panose="020E0502030303020204" pitchFamily="34" charset="0"/>
              </a:rPr>
              <a:t>vs</a:t>
            </a:r>
            <a:r>
              <a:rPr lang="en-US" sz="4800" dirty="0">
                <a:latin typeface="Candara" panose="020E0502030303020204" pitchFamily="34" charset="0"/>
              </a:rPr>
              <a:t> 14 in the expression “by equality” the word “ by” is from the Greek word “</a:t>
            </a:r>
            <a:r>
              <a:rPr lang="en-US" sz="4800" dirty="0" err="1">
                <a:latin typeface="Candara" panose="020E0502030303020204" pitchFamily="34" charset="0"/>
              </a:rPr>
              <a:t>ek</a:t>
            </a:r>
            <a:r>
              <a:rPr lang="en-US" sz="4800" dirty="0">
                <a:latin typeface="Candara" panose="020E0502030303020204" pitchFamily="34" charset="0"/>
              </a:rPr>
              <a:t>” it is a proposition it means “out of” designation source, in other words the passage really says “but out of equality” and so on</a:t>
            </a:r>
            <a:r>
              <a:rPr lang="en-US" sz="4800" dirty="0" smtClean="0">
                <a:latin typeface="Candara" panose="020E0502030303020204" pitchFamily="34" charset="0"/>
              </a:rPr>
              <a:t>.</a:t>
            </a:r>
            <a:endParaRPr lang="en-US" sz="4800" dirty="0">
              <a:latin typeface="Candara" panose="020E0502030303020204" pitchFamily="34" charset="0"/>
            </a:endParaRPr>
          </a:p>
        </p:txBody>
      </p:sp>
      <p:sp>
        <p:nvSpPr>
          <p:cNvPr id="5" name="TextBox 4"/>
          <p:cNvSpPr txBox="1"/>
          <p:nvPr/>
        </p:nvSpPr>
        <p:spPr>
          <a:xfrm>
            <a:off x="389774" y="2134914"/>
            <a:ext cx="11033760" cy="3046988"/>
          </a:xfrm>
          <a:prstGeom prst="rect">
            <a:avLst/>
          </a:prstGeom>
          <a:noFill/>
        </p:spPr>
        <p:txBody>
          <a:bodyPr wrap="square" rtlCol="0">
            <a:spAutoFit/>
          </a:bodyPr>
          <a:lstStyle/>
          <a:p>
            <a:pPr marL="1028700" indent="-1028700">
              <a:buFont typeface="+mj-lt"/>
              <a:buAutoNum type="romanLcPeriod" startAt="2"/>
            </a:pPr>
            <a:r>
              <a:rPr lang="en-US" sz="4800" b="1" i="1" dirty="0">
                <a:latin typeface="Candara" panose="020E0502030303020204" pitchFamily="34" charset="0"/>
              </a:rPr>
              <a:t> </a:t>
            </a:r>
            <a:r>
              <a:rPr lang="en-US" sz="4800" dirty="0" smtClean="0">
                <a:latin typeface="Candara" panose="020E0502030303020204" pitchFamily="34" charset="0"/>
              </a:rPr>
              <a:t>Scholars </a:t>
            </a:r>
            <a:r>
              <a:rPr lang="en-US" sz="4800" dirty="0">
                <a:latin typeface="Candara" panose="020E0502030303020204" pitchFamily="34" charset="0"/>
              </a:rPr>
              <a:t>tells us that we must supply an ellipses  after ”</a:t>
            </a:r>
            <a:r>
              <a:rPr lang="en-US" sz="4800" dirty="0" err="1">
                <a:latin typeface="Candara" panose="020E0502030303020204" pitchFamily="34" charset="0"/>
              </a:rPr>
              <a:t>ek</a:t>
            </a:r>
            <a:r>
              <a:rPr lang="en-US" sz="4800" dirty="0">
                <a:latin typeface="Candara" panose="020E0502030303020204" pitchFamily="34" charset="0"/>
              </a:rPr>
              <a:t>” making the passage read ;” but out of or based upon the principle of equality</a:t>
            </a:r>
            <a:r>
              <a:rPr lang="en-US" sz="4800" dirty="0" smtClean="0">
                <a:latin typeface="Candara" panose="020E0502030303020204" pitchFamily="34" charset="0"/>
              </a:rPr>
              <a:t>.</a:t>
            </a:r>
            <a:endParaRPr lang="en-US" sz="4800" dirty="0">
              <a:latin typeface="Candara" panose="020E0502030303020204" pitchFamily="34" charset="0"/>
            </a:endParaRPr>
          </a:p>
        </p:txBody>
      </p:sp>
      <p:sp>
        <p:nvSpPr>
          <p:cNvPr id="6" name="TextBox 5"/>
          <p:cNvSpPr txBox="1"/>
          <p:nvPr/>
        </p:nvSpPr>
        <p:spPr>
          <a:xfrm>
            <a:off x="648393" y="2062583"/>
            <a:ext cx="11033760" cy="3046988"/>
          </a:xfrm>
          <a:prstGeom prst="rect">
            <a:avLst/>
          </a:prstGeom>
          <a:noFill/>
        </p:spPr>
        <p:txBody>
          <a:bodyPr wrap="square" rtlCol="0">
            <a:spAutoFit/>
          </a:bodyPr>
          <a:lstStyle/>
          <a:p>
            <a:pPr marL="1028700" lvl="0" indent="-1028700">
              <a:buFont typeface="+mj-lt"/>
              <a:buAutoNum type="romanLcPeriod" startAt="3"/>
            </a:pPr>
            <a:r>
              <a:rPr lang="en-US" sz="4800" dirty="0">
                <a:latin typeface="Candara" panose="020E0502030303020204" pitchFamily="34" charset="0"/>
              </a:rPr>
              <a:t>Equality means “fair sharing” or “ mutual helpfulness”  putting all this information together, the passage read as follows; </a:t>
            </a:r>
          </a:p>
        </p:txBody>
      </p:sp>
      <p:sp>
        <p:nvSpPr>
          <p:cNvPr id="7" name="TextBox 6"/>
          <p:cNvSpPr txBox="1"/>
          <p:nvPr/>
        </p:nvSpPr>
        <p:spPr>
          <a:xfrm>
            <a:off x="517236" y="1774697"/>
            <a:ext cx="11033760" cy="3785652"/>
          </a:xfrm>
          <a:prstGeom prst="rect">
            <a:avLst/>
          </a:prstGeom>
          <a:noFill/>
        </p:spPr>
        <p:txBody>
          <a:bodyPr wrap="square" rtlCol="0">
            <a:spAutoFit/>
          </a:bodyPr>
          <a:lstStyle/>
          <a:p>
            <a:pPr lvl="0"/>
            <a:r>
              <a:rPr lang="en-US" sz="4800" dirty="0">
                <a:latin typeface="Candara" panose="020E0502030303020204" pitchFamily="34" charset="0"/>
              </a:rPr>
              <a:t>But out of or based upon the principle of mutual helpfulness, your abundance at this present time may supply their want. Here is a general authority for church co-operation .</a:t>
            </a:r>
          </a:p>
        </p:txBody>
      </p:sp>
    </p:spTree>
    <p:extLst>
      <p:ext uri="{BB962C8B-B14F-4D97-AF65-F5344CB8AC3E}">
        <p14:creationId xmlns:p14="http://schemas.microsoft.com/office/powerpoint/2010/main" val="34909308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xit" presetSubtype="0" fill="hold" grpId="1" nodeType="clickEffect">
                                  <p:stCondLst>
                                    <p:cond delay="0"/>
                                  </p:stCondLst>
                                  <p:childTnLst>
                                    <p:anim calcmode="lin" valueType="num">
                                      <p:cBhvr>
                                        <p:cTn id="13" dur="1000"/>
                                        <p:tgtEl>
                                          <p:spTgt spid="2"/>
                                        </p:tgtEl>
                                        <p:attrNameLst>
                                          <p:attrName>ppt_w</p:attrName>
                                        </p:attrNameLst>
                                      </p:cBhvr>
                                      <p:tavLst>
                                        <p:tav tm="0">
                                          <p:val>
                                            <p:strVal val="ppt_w"/>
                                          </p:val>
                                        </p:tav>
                                        <p:tav tm="100000">
                                          <p:val>
                                            <p:strVal val="ppt_w*0.70"/>
                                          </p:val>
                                        </p:tav>
                                      </p:tavLst>
                                    </p:anim>
                                    <p:anim calcmode="lin" valueType="num">
                                      <p:cBhvr>
                                        <p:cTn id="14" dur="1000"/>
                                        <p:tgtEl>
                                          <p:spTgt spid="2"/>
                                        </p:tgtEl>
                                        <p:attrNameLst>
                                          <p:attrName>ppt_h</p:attrName>
                                        </p:attrNameLst>
                                      </p:cBhvr>
                                      <p:tavLst>
                                        <p:tav tm="0">
                                          <p:val>
                                            <p:strVal val="ppt_h"/>
                                          </p:val>
                                        </p:tav>
                                        <p:tav tm="100000">
                                          <p:val>
                                            <p:strVal val="ppt_h"/>
                                          </p:val>
                                        </p:tav>
                                      </p:tavLst>
                                    </p:anim>
                                    <p:animEffect transition="out" filter="fade">
                                      <p:cBhvr>
                                        <p:cTn id="15" dur="1000"/>
                                        <p:tgtEl>
                                          <p:spTgt spid="2"/>
                                        </p:tgtEl>
                                      </p:cBhvr>
                                    </p:animEffect>
                                    <p:set>
                                      <p:cBhvr>
                                        <p:cTn id="16" dur="1" fill="hold">
                                          <p:stCondLst>
                                            <p:cond delay="999"/>
                                          </p:stCondLst>
                                        </p:cTn>
                                        <p:tgtEl>
                                          <p:spTgt spid="2"/>
                                        </p:tgtEl>
                                        <p:attrNameLst>
                                          <p:attrName>style.visibility</p:attrName>
                                        </p:attrNameLst>
                                      </p:cBhvr>
                                      <p:to>
                                        <p:strVal val="hidden"/>
                                      </p:to>
                                    </p:set>
                                  </p:childTnLst>
                                </p:cTn>
                              </p:par>
                              <p:par>
                                <p:cTn id="17" presetID="47" presetClass="entr" presetSubtype="0"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38" presetClass="exit" presetSubtype="0" accel="50000" fill="hold" grpId="1" nodeType="clickEffect">
                                  <p:stCondLst>
                                    <p:cond delay="0"/>
                                  </p:stCondLst>
                                  <p:childTnLst>
                                    <p:anim calcmode="lin" valueType="num">
                                      <p:cBhvr>
                                        <p:cTn id="25" dur="1000">
                                          <p:stCondLst>
                                            <p:cond delay="0"/>
                                          </p:stCondLst>
                                        </p:cTn>
                                        <p:tgtEl>
                                          <p:spTgt spid="3"/>
                                        </p:tgtEl>
                                        <p:attrNameLst>
                                          <p:attrName>style.rotation</p:attrName>
                                        </p:attrNameLst>
                                      </p:cBhvr>
                                      <p:tavLst>
                                        <p:tav tm="0">
                                          <p:val>
                                            <p:fltVal val="0"/>
                                          </p:val>
                                        </p:tav>
                                        <p:tav tm="100000">
                                          <p:val>
                                            <p:fltVal val="45"/>
                                          </p:val>
                                        </p:tav>
                                      </p:tavLst>
                                    </p:anim>
                                    <p:anim calcmode="lin" valueType="num">
                                      <p:cBhvr>
                                        <p:cTn id="26" dur="1000">
                                          <p:stCondLst>
                                            <p:cond delay="0"/>
                                          </p:stCondLst>
                                        </p:cTn>
                                        <p:tgtEl>
                                          <p:spTgt spid="3"/>
                                        </p:tgtEl>
                                        <p:attrNameLst>
                                          <p:attrName>ppt_y</p:attrName>
                                        </p:attrNameLst>
                                      </p:cBhvr>
                                      <p:tavLst>
                                        <p:tav tm="0">
                                          <p:val>
                                            <p:strVal val="ppt_y"/>
                                          </p:val>
                                        </p:tav>
                                        <p:tav tm="100000">
                                          <p:val>
                                            <p:strVal val="ppt_y+1"/>
                                          </p:val>
                                        </p:tav>
                                      </p:tavLst>
                                    </p:anim>
                                    <p:set>
                                      <p:cBhvr>
                                        <p:cTn id="27" dur="1" fill="hold">
                                          <p:stCondLst>
                                            <p:cond delay="999"/>
                                          </p:stCondLst>
                                        </p:cTn>
                                        <p:tgtEl>
                                          <p:spTgt spid="3"/>
                                        </p:tgtEl>
                                        <p:attrNameLst>
                                          <p:attrName>style.visibility</p:attrName>
                                        </p:attrNameLst>
                                      </p:cBhvr>
                                      <p:to>
                                        <p:strVal val="hidden"/>
                                      </p:to>
                                    </p:set>
                                  </p:childTnLst>
                                </p:cTn>
                              </p:par>
                              <p:par>
                                <p:cTn id="28" presetID="53" presetClass="entr" presetSubtype="16" fill="hold" grpId="0" nodeType="with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500" fill="hold"/>
                                        <p:tgtEl>
                                          <p:spTgt spid="4"/>
                                        </p:tgtEl>
                                        <p:attrNameLst>
                                          <p:attrName>ppt_w</p:attrName>
                                        </p:attrNameLst>
                                      </p:cBhvr>
                                      <p:tavLst>
                                        <p:tav tm="0">
                                          <p:val>
                                            <p:fltVal val="0"/>
                                          </p:val>
                                        </p:tav>
                                        <p:tav tm="100000">
                                          <p:val>
                                            <p:strVal val="#ppt_w"/>
                                          </p:val>
                                        </p:tav>
                                      </p:tavLst>
                                    </p:anim>
                                    <p:anim calcmode="lin" valueType="num">
                                      <p:cBhvr>
                                        <p:cTn id="31" dur="500" fill="hold"/>
                                        <p:tgtEl>
                                          <p:spTgt spid="4"/>
                                        </p:tgtEl>
                                        <p:attrNameLst>
                                          <p:attrName>ppt_h</p:attrName>
                                        </p:attrNameLst>
                                      </p:cBhvr>
                                      <p:tavLst>
                                        <p:tav tm="0">
                                          <p:val>
                                            <p:fltVal val="0"/>
                                          </p:val>
                                        </p:tav>
                                        <p:tav tm="100000">
                                          <p:val>
                                            <p:strVal val="#ppt_h"/>
                                          </p:val>
                                        </p:tav>
                                      </p:tavLst>
                                    </p:anim>
                                    <p:animEffect transition="in" filter="fade">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26" presetClass="exit" presetSubtype="0" fill="hold" grpId="1" nodeType="clickEffect">
                                  <p:stCondLst>
                                    <p:cond delay="0"/>
                                  </p:stCondLst>
                                  <p:childTnLst>
                                    <p:animEffect transition="out" filter="wipe(down)">
                                      <p:cBhvr>
                                        <p:cTn id="36" dur="180" accel="50000">
                                          <p:stCondLst>
                                            <p:cond delay="1820"/>
                                          </p:stCondLst>
                                        </p:cTn>
                                        <p:tgtEl>
                                          <p:spTgt spid="4"/>
                                        </p:tgtEl>
                                      </p:cBhvr>
                                    </p:animEffect>
                                    <p:anim calcmode="lin" valueType="num">
                                      <p:cBhvr>
                                        <p:cTn id="37" dur="1822" tmFilter="0,0; 0.14,0.31; 0.43,0.73; 0.71,0.91; 1.0,1.0">
                                          <p:stCondLst>
                                            <p:cond delay="0"/>
                                          </p:stCondLst>
                                        </p:cTn>
                                        <p:tgtEl>
                                          <p:spTgt spid="4"/>
                                        </p:tgtEl>
                                        <p:attrNameLst>
                                          <p:attrName>ppt_x</p:attrName>
                                        </p:attrNameLst>
                                      </p:cBhvr>
                                      <p:tavLst>
                                        <p:tav tm="0">
                                          <p:val>
                                            <p:strVal val="ppt_x"/>
                                          </p:val>
                                        </p:tav>
                                        <p:tav tm="100000">
                                          <p:val>
                                            <p:strVal val="#ppt_x+0.25"/>
                                          </p:val>
                                        </p:tav>
                                      </p:tavLst>
                                    </p:anim>
                                    <p:anim calcmode="lin" valueType="num">
                                      <p:cBhvr>
                                        <p:cTn id="38" dur="178">
                                          <p:stCondLst>
                                            <p:cond delay="1822"/>
                                          </p:stCondLst>
                                        </p:cTn>
                                        <p:tgtEl>
                                          <p:spTgt spid="4"/>
                                        </p:tgtEl>
                                        <p:attrNameLst>
                                          <p:attrName>ppt_x</p:attrName>
                                        </p:attrNameLst>
                                      </p:cBhvr>
                                      <p:tavLst>
                                        <p:tav tm="0">
                                          <p:val>
                                            <p:strVal val="ppt_x"/>
                                          </p:val>
                                        </p:tav>
                                        <p:tav tm="100000">
                                          <p:val>
                                            <p:strVal val="ppt_x"/>
                                          </p:val>
                                        </p:tav>
                                      </p:tavLst>
                                    </p:anim>
                                    <p:anim calcmode="lin" valueType="num">
                                      <p:cBhvr>
                                        <p:cTn id="39" dur="664" tmFilter="0.0,0.0;0.25,0.07;0.50,0.2;0.75,0.467;1.0,1.0">
                                          <p:stCondLst>
                                            <p:cond delay="0"/>
                                          </p:stCondLst>
                                        </p:cTn>
                                        <p:tgtEl>
                                          <p:spTgt spid="4"/>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40" dur="664" tmFilter="0, 0; 0.125,0.2665; 0.25,0.4; 0.375,0.465; 0.5,0.5;  0.625,0.535; 0.75,0.6; 0.875,0.7335; 1,1">
                                          <p:stCondLst>
                                            <p:cond delay="664"/>
                                          </p:stCondLst>
                                        </p:cTn>
                                        <p:tgtEl>
                                          <p:spTgt spid="4"/>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41" dur="332" tmFilter="0, 0; 0.125,0.2665; 0.25,0.4; 0.375,0.465; 0.5,0.5;  0.625,0.535; 0.75,0.6; 0.875,0.7335; 1,1">
                                          <p:stCondLst>
                                            <p:cond delay="1324"/>
                                          </p:stCondLst>
                                        </p:cTn>
                                        <p:tgtEl>
                                          <p:spTgt spid="4"/>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42" dur="164" tmFilter="0, 0; 0.125,0.2665; 0.25,0.4; 0.375,0.465; 0.5,0.5;  0.625,0.535; 0.75,0.6; 0.875,0.7335; 1,1">
                                          <p:stCondLst>
                                            <p:cond delay="1656"/>
                                          </p:stCondLst>
                                        </p:cTn>
                                        <p:tgtEl>
                                          <p:spTgt spid="4"/>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43" dur="180" accel="50000">
                                          <p:stCondLst>
                                            <p:cond delay="1820"/>
                                          </p:stCondLst>
                                        </p:cTn>
                                        <p:tgtEl>
                                          <p:spTgt spid="4"/>
                                        </p:tgtEl>
                                        <p:attrNameLst>
                                          <p:attrName>ppt_y</p:attrName>
                                        </p:attrNameLst>
                                      </p:cBhvr>
                                      <p:tavLst>
                                        <p:tav tm="0">
                                          <p:val>
                                            <p:strVal val="ppt_y"/>
                                          </p:val>
                                        </p:tav>
                                        <p:tav tm="100000">
                                          <p:val>
                                            <p:strVal val="ppt_y+ppt_h"/>
                                          </p:val>
                                        </p:tav>
                                      </p:tavLst>
                                    </p:anim>
                                    <p:animScale>
                                      <p:cBhvr>
                                        <p:cTn id="44" dur="26">
                                          <p:stCondLst>
                                            <p:cond delay="620"/>
                                          </p:stCondLst>
                                        </p:cTn>
                                        <p:tgtEl>
                                          <p:spTgt spid="4"/>
                                        </p:tgtEl>
                                      </p:cBhvr>
                                      <p:to x="100000" y="60000"/>
                                    </p:animScale>
                                    <p:animScale>
                                      <p:cBhvr>
                                        <p:cTn id="45" dur="166" decel="50000">
                                          <p:stCondLst>
                                            <p:cond delay="646"/>
                                          </p:stCondLst>
                                        </p:cTn>
                                        <p:tgtEl>
                                          <p:spTgt spid="4"/>
                                        </p:tgtEl>
                                      </p:cBhvr>
                                      <p:to x="100000" y="100000"/>
                                    </p:animScale>
                                    <p:animScale>
                                      <p:cBhvr>
                                        <p:cTn id="46" dur="26">
                                          <p:stCondLst>
                                            <p:cond delay="1312"/>
                                          </p:stCondLst>
                                        </p:cTn>
                                        <p:tgtEl>
                                          <p:spTgt spid="4"/>
                                        </p:tgtEl>
                                      </p:cBhvr>
                                      <p:to x="100000" y="80000"/>
                                    </p:animScale>
                                    <p:animScale>
                                      <p:cBhvr>
                                        <p:cTn id="47" dur="166" decel="50000">
                                          <p:stCondLst>
                                            <p:cond delay="1338"/>
                                          </p:stCondLst>
                                        </p:cTn>
                                        <p:tgtEl>
                                          <p:spTgt spid="4"/>
                                        </p:tgtEl>
                                      </p:cBhvr>
                                      <p:to x="100000" y="100000"/>
                                    </p:animScale>
                                    <p:animScale>
                                      <p:cBhvr>
                                        <p:cTn id="48" dur="26">
                                          <p:stCondLst>
                                            <p:cond delay="1642"/>
                                          </p:stCondLst>
                                        </p:cTn>
                                        <p:tgtEl>
                                          <p:spTgt spid="4"/>
                                        </p:tgtEl>
                                      </p:cBhvr>
                                      <p:to x="100000" y="90000"/>
                                    </p:animScale>
                                    <p:animScale>
                                      <p:cBhvr>
                                        <p:cTn id="49" dur="166" decel="50000">
                                          <p:stCondLst>
                                            <p:cond delay="1668"/>
                                          </p:stCondLst>
                                        </p:cTn>
                                        <p:tgtEl>
                                          <p:spTgt spid="4"/>
                                        </p:tgtEl>
                                      </p:cBhvr>
                                      <p:to x="100000" y="100000"/>
                                    </p:animScale>
                                    <p:animScale>
                                      <p:cBhvr>
                                        <p:cTn id="50" dur="26">
                                          <p:stCondLst>
                                            <p:cond delay="1808"/>
                                          </p:stCondLst>
                                        </p:cTn>
                                        <p:tgtEl>
                                          <p:spTgt spid="4"/>
                                        </p:tgtEl>
                                      </p:cBhvr>
                                      <p:to x="100000" y="95000"/>
                                    </p:animScale>
                                    <p:animScale>
                                      <p:cBhvr>
                                        <p:cTn id="51" dur="166" decel="50000">
                                          <p:stCondLst>
                                            <p:cond delay="1834"/>
                                          </p:stCondLst>
                                        </p:cTn>
                                        <p:tgtEl>
                                          <p:spTgt spid="4"/>
                                        </p:tgtEl>
                                      </p:cBhvr>
                                      <p:to x="100000" y="100000"/>
                                    </p:animScale>
                                    <p:set>
                                      <p:cBhvr>
                                        <p:cTn id="52" dur="1" fill="hold">
                                          <p:stCondLst>
                                            <p:cond delay="1999"/>
                                          </p:stCondLst>
                                        </p:cTn>
                                        <p:tgtEl>
                                          <p:spTgt spid="4"/>
                                        </p:tgtEl>
                                        <p:attrNameLst>
                                          <p:attrName>style.visibility</p:attrName>
                                        </p:attrNameLst>
                                      </p:cBhvr>
                                      <p:to>
                                        <p:strVal val="hidden"/>
                                      </p:to>
                                    </p:set>
                                  </p:childTnLst>
                                </p:cTn>
                              </p:par>
                              <p:par>
                                <p:cTn id="53" presetID="47" presetClass="entr" presetSubtype="0" fill="hold" grpId="0" nodeType="withEffect">
                                  <p:stCondLst>
                                    <p:cond delay="0"/>
                                  </p:stCondLst>
                                  <p:childTnLst>
                                    <p:set>
                                      <p:cBhvr>
                                        <p:cTn id="54" dur="1" fill="hold">
                                          <p:stCondLst>
                                            <p:cond delay="0"/>
                                          </p:stCondLst>
                                        </p:cTn>
                                        <p:tgtEl>
                                          <p:spTgt spid="5"/>
                                        </p:tgtEl>
                                        <p:attrNameLst>
                                          <p:attrName>style.visibility</p:attrName>
                                        </p:attrNameLst>
                                      </p:cBhvr>
                                      <p:to>
                                        <p:strVal val="visible"/>
                                      </p:to>
                                    </p:set>
                                    <p:animEffect transition="in" filter="fade">
                                      <p:cBhvr>
                                        <p:cTn id="55" dur="1000"/>
                                        <p:tgtEl>
                                          <p:spTgt spid="5"/>
                                        </p:tgtEl>
                                      </p:cBhvr>
                                    </p:animEffect>
                                    <p:anim calcmode="lin" valueType="num">
                                      <p:cBhvr>
                                        <p:cTn id="56" dur="1000" fill="hold"/>
                                        <p:tgtEl>
                                          <p:spTgt spid="5"/>
                                        </p:tgtEl>
                                        <p:attrNameLst>
                                          <p:attrName>ppt_x</p:attrName>
                                        </p:attrNameLst>
                                      </p:cBhvr>
                                      <p:tavLst>
                                        <p:tav tm="0">
                                          <p:val>
                                            <p:strVal val="#ppt_x"/>
                                          </p:val>
                                        </p:tav>
                                        <p:tav tm="100000">
                                          <p:val>
                                            <p:strVal val="#ppt_x"/>
                                          </p:val>
                                        </p:tav>
                                      </p:tavLst>
                                    </p:anim>
                                    <p:anim calcmode="lin" valueType="num">
                                      <p:cBhvr>
                                        <p:cTn id="5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17" presetClass="exit" presetSubtype="10" fill="hold" grpId="1" nodeType="clickEffect">
                                  <p:stCondLst>
                                    <p:cond delay="0"/>
                                  </p:stCondLst>
                                  <p:childTnLst>
                                    <p:anim calcmode="lin" valueType="num">
                                      <p:cBhvr>
                                        <p:cTn id="61" dur="500"/>
                                        <p:tgtEl>
                                          <p:spTgt spid="5"/>
                                        </p:tgtEl>
                                        <p:attrNameLst>
                                          <p:attrName>ppt_w</p:attrName>
                                        </p:attrNameLst>
                                      </p:cBhvr>
                                      <p:tavLst>
                                        <p:tav tm="0">
                                          <p:val>
                                            <p:strVal val="ppt_w"/>
                                          </p:val>
                                        </p:tav>
                                        <p:tav tm="100000">
                                          <p:val>
                                            <p:fltVal val="0"/>
                                          </p:val>
                                        </p:tav>
                                      </p:tavLst>
                                    </p:anim>
                                    <p:anim calcmode="lin" valueType="num">
                                      <p:cBhvr>
                                        <p:cTn id="62" dur="500"/>
                                        <p:tgtEl>
                                          <p:spTgt spid="5"/>
                                        </p:tgtEl>
                                        <p:attrNameLst>
                                          <p:attrName>ppt_h</p:attrName>
                                        </p:attrNameLst>
                                      </p:cBhvr>
                                      <p:tavLst>
                                        <p:tav tm="0">
                                          <p:val>
                                            <p:strVal val="ppt_h"/>
                                          </p:val>
                                        </p:tav>
                                        <p:tav tm="100000">
                                          <p:val>
                                            <p:strVal val="ppt_h"/>
                                          </p:val>
                                        </p:tav>
                                      </p:tavLst>
                                    </p:anim>
                                    <p:set>
                                      <p:cBhvr>
                                        <p:cTn id="63" dur="1" fill="hold">
                                          <p:stCondLst>
                                            <p:cond delay="499"/>
                                          </p:stCondLst>
                                        </p:cTn>
                                        <p:tgtEl>
                                          <p:spTgt spid="5"/>
                                        </p:tgtEl>
                                        <p:attrNameLst>
                                          <p:attrName>style.visibility</p:attrName>
                                        </p:attrNameLst>
                                      </p:cBhvr>
                                      <p:to>
                                        <p:strVal val="hidden"/>
                                      </p:to>
                                    </p:set>
                                  </p:childTnLst>
                                </p:cTn>
                              </p:par>
                              <p:par>
                                <p:cTn id="64" presetID="26" presetClass="entr" presetSubtype="0" fill="hold" grpId="0" nodeType="withEffect">
                                  <p:stCondLst>
                                    <p:cond delay="0"/>
                                  </p:stCondLst>
                                  <p:childTnLst>
                                    <p:set>
                                      <p:cBhvr>
                                        <p:cTn id="65" dur="1" fill="hold">
                                          <p:stCondLst>
                                            <p:cond delay="0"/>
                                          </p:stCondLst>
                                        </p:cTn>
                                        <p:tgtEl>
                                          <p:spTgt spid="6"/>
                                        </p:tgtEl>
                                        <p:attrNameLst>
                                          <p:attrName>style.visibility</p:attrName>
                                        </p:attrNameLst>
                                      </p:cBhvr>
                                      <p:to>
                                        <p:strVal val="visible"/>
                                      </p:to>
                                    </p:set>
                                    <p:animEffect transition="in" filter="wipe(down)">
                                      <p:cBhvr>
                                        <p:cTn id="66" dur="580">
                                          <p:stCondLst>
                                            <p:cond delay="0"/>
                                          </p:stCondLst>
                                        </p:cTn>
                                        <p:tgtEl>
                                          <p:spTgt spid="6"/>
                                        </p:tgtEl>
                                      </p:cBhvr>
                                    </p:animEffect>
                                    <p:anim calcmode="lin" valueType="num">
                                      <p:cBhvr>
                                        <p:cTn id="67"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72" dur="26">
                                          <p:stCondLst>
                                            <p:cond delay="650"/>
                                          </p:stCondLst>
                                        </p:cTn>
                                        <p:tgtEl>
                                          <p:spTgt spid="6"/>
                                        </p:tgtEl>
                                      </p:cBhvr>
                                      <p:to x="100000" y="60000"/>
                                    </p:animScale>
                                    <p:animScale>
                                      <p:cBhvr>
                                        <p:cTn id="73" dur="166" decel="50000">
                                          <p:stCondLst>
                                            <p:cond delay="676"/>
                                          </p:stCondLst>
                                        </p:cTn>
                                        <p:tgtEl>
                                          <p:spTgt spid="6"/>
                                        </p:tgtEl>
                                      </p:cBhvr>
                                      <p:to x="100000" y="100000"/>
                                    </p:animScale>
                                    <p:animScale>
                                      <p:cBhvr>
                                        <p:cTn id="74" dur="26">
                                          <p:stCondLst>
                                            <p:cond delay="1312"/>
                                          </p:stCondLst>
                                        </p:cTn>
                                        <p:tgtEl>
                                          <p:spTgt spid="6"/>
                                        </p:tgtEl>
                                      </p:cBhvr>
                                      <p:to x="100000" y="80000"/>
                                    </p:animScale>
                                    <p:animScale>
                                      <p:cBhvr>
                                        <p:cTn id="75" dur="166" decel="50000">
                                          <p:stCondLst>
                                            <p:cond delay="1338"/>
                                          </p:stCondLst>
                                        </p:cTn>
                                        <p:tgtEl>
                                          <p:spTgt spid="6"/>
                                        </p:tgtEl>
                                      </p:cBhvr>
                                      <p:to x="100000" y="100000"/>
                                    </p:animScale>
                                    <p:animScale>
                                      <p:cBhvr>
                                        <p:cTn id="76" dur="26">
                                          <p:stCondLst>
                                            <p:cond delay="1642"/>
                                          </p:stCondLst>
                                        </p:cTn>
                                        <p:tgtEl>
                                          <p:spTgt spid="6"/>
                                        </p:tgtEl>
                                      </p:cBhvr>
                                      <p:to x="100000" y="90000"/>
                                    </p:animScale>
                                    <p:animScale>
                                      <p:cBhvr>
                                        <p:cTn id="77" dur="166" decel="50000">
                                          <p:stCondLst>
                                            <p:cond delay="1668"/>
                                          </p:stCondLst>
                                        </p:cTn>
                                        <p:tgtEl>
                                          <p:spTgt spid="6"/>
                                        </p:tgtEl>
                                      </p:cBhvr>
                                      <p:to x="100000" y="100000"/>
                                    </p:animScale>
                                    <p:animScale>
                                      <p:cBhvr>
                                        <p:cTn id="78" dur="26">
                                          <p:stCondLst>
                                            <p:cond delay="1808"/>
                                          </p:stCondLst>
                                        </p:cTn>
                                        <p:tgtEl>
                                          <p:spTgt spid="6"/>
                                        </p:tgtEl>
                                      </p:cBhvr>
                                      <p:to x="100000" y="95000"/>
                                    </p:animScale>
                                    <p:animScale>
                                      <p:cBhvr>
                                        <p:cTn id="79" dur="166" decel="50000">
                                          <p:stCondLst>
                                            <p:cond delay="1834"/>
                                          </p:stCondLst>
                                        </p:cTn>
                                        <p:tgtEl>
                                          <p:spTgt spid="6"/>
                                        </p:tgtEl>
                                      </p:cBhvr>
                                      <p:to x="100000" y="100000"/>
                                    </p:animScale>
                                  </p:childTnLst>
                                </p:cTn>
                              </p:par>
                            </p:childTnLst>
                          </p:cTn>
                        </p:par>
                      </p:childTnLst>
                    </p:cTn>
                  </p:par>
                  <p:par>
                    <p:cTn id="80" fill="hold">
                      <p:stCondLst>
                        <p:cond delay="indefinite"/>
                      </p:stCondLst>
                      <p:childTnLst>
                        <p:par>
                          <p:cTn id="81" fill="hold">
                            <p:stCondLst>
                              <p:cond delay="0"/>
                            </p:stCondLst>
                            <p:childTnLst>
                              <p:par>
                                <p:cTn id="82" presetID="50" presetClass="exit" presetSubtype="0" accel="100000" fill="hold" grpId="1" nodeType="clickEffect">
                                  <p:stCondLst>
                                    <p:cond delay="0"/>
                                  </p:stCondLst>
                                  <p:childTnLst>
                                    <p:anim calcmode="lin" valueType="num">
                                      <p:cBhvr>
                                        <p:cTn id="83" dur="1000"/>
                                        <p:tgtEl>
                                          <p:spTgt spid="6"/>
                                        </p:tgtEl>
                                        <p:attrNameLst>
                                          <p:attrName>ppt_w</p:attrName>
                                        </p:attrNameLst>
                                      </p:cBhvr>
                                      <p:tavLst>
                                        <p:tav tm="0">
                                          <p:val>
                                            <p:strVal val="ppt_w"/>
                                          </p:val>
                                        </p:tav>
                                        <p:tav tm="100000">
                                          <p:val>
                                            <p:strVal val="ppt_w+.3"/>
                                          </p:val>
                                        </p:tav>
                                      </p:tavLst>
                                    </p:anim>
                                    <p:anim calcmode="lin" valueType="num">
                                      <p:cBhvr>
                                        <p:cTn id="84" dur="1000"/>
                                        <p:tgtEl>
                                          <p:spTgt spid="6"/>
                                        </p:tgtEl>
                                        <p:attrNameLst>
                                          <p:attrName>ppt_h</p:attrName>
                                        </p:attrNameLst>
                                      </p:cBhvr>
                                      <p:tavLst>
                                        <p:tav tm="0">
                                          <p:val>
                                            <p:strVal val="ppt_h"/>
                                          </p:val>
                                        </p:tav>
                                        <p:tav tm="100000">
                                          <p:val>
                                            <p:strVal val="ppt_h"/>
                                          </p:val>
                                        </p:tav>
                                      </p:tavLst>
                                    </p:anim>
                                    <p:animEffect transition="out" filter="fade">
                                      <p:cBhvr>
                                        <p:cTn id="85" dur="1000"/>
                                        <p:tgtEl>
                                          <p:spTgt spid="6"/>
                                        </p:tgtEl>
                                      </p:cBhvr>
                                    </p:animEffect>
                                    <p:set>
                                      <p:cBhvr>
                                        <p:cTn id="86" dur="1" fill="hold">
                                          <p:stCondLst>
                                            <p:cond delay="999"/>
                                          </p:stCondLst>
                                        </p:cTn>
                                        <p:tgtEl>
                                          <p:spTgt spid="6"/>
                                        </p:tgtEl>
                                        <p:attrNameLst>
                                          <p:attrName>style.visibility</p:attrName>
                                        </p:attrNameLst>
                                      </p:cBhvr>
                                      <p:to>
                                        <p:strVal val="hidden"/>
                                      </p:to>
                                    </p:set>
                                  </p:childTnLst>
                                </p:cTn>
                              </p:par>
                              <p:par>
                                <p:cTn id="87" presetID="55" presetClass="entr" presetSubtype="0" fill="hold" grpId="0" nodeType="withEffect">
                                  <p:stCondLst>
                                    <p:cond delay="0"/>
                                  </p:stCondLst>
                                  <p:childTnLst>
                                    <p:set>
                                      <p:cBhvr>
                                        <p:cTn id="88" dur="1" fill="hold">
                                          <p:stCondLst>
                                            <p:cond delay="0"/>
                                          </p:stCondLst>
                                        </p:cTn>
                                        <p:tgtEl>
                                          <p:spTgt spid="7"/>
                                        </p:tgtEl>
                                        <p:attrNameLst>
                                          <p:attrName>style.visibility</p:attrName>
                                        </p:attrNameLst>
                                      </p:cBhvr>
                                      <p:to>
                                        <p:strVal val="visible"/>
                                      </p:to>
                                    </p:set>
                                    <p:anim calcmode="lin" valueType="num">
                                      <p:cBhvr>
                                        <p:cTn id="89" dur="1000" fill="hold"/>
                                        <p:tgtEl>
                                          <p:spTgt spid="7"/>
                                        </p:tgtEl>
                                        <p:attrNameLst>
                                          <p:attrName>ppt_w</p:attrName>
                                        </p:attrNameLst>
                                      </p:cBhvr>
                                      <p:tavLst>
                                        <p:tav tm="0">
                                          <p:val>
                                            <p:strVal val="#ppt_w*0.70"/>
                                          </p:val>
                                        </p:tav>
                                        <p:tav tm="100000">
                                          <p:val>
                                            <p:strVal val="#ppt_w"/>
                                          </p:val>
                                        </p:tav>
                                      </p:tavLst>
                                    </p:anim>
                                    <p:anim calcmode="lin" valueType="num">
                                      <p:cBhvr>
                                        <p:cTn id="90" dur="1000" fill="hold"/>
                                        <p:tgtEl>
                                          <p:spTgt spid="7"/>
                                        </p:tgtEl>
                                        <p:attrNameLst>
                                          <p:attrName>ppt_h</p:attrName>
                                        </p:attrNameLst>
                                      </p:cBhvr>
                                      <p:tavLst>
                                        <p:tav tm="0">
                                          <p:val>
                                            <p:strVal val="#ppt_h"/>
                                          </p:val>
                                        </p:tav>
                                        <p:tav tm="100000">
                                          <p:val>
                                            <p:strVal val="#ppt_h"/>
                                          </p:val>
                                        </p:tav>
                                      </p:tavLst>
                                    </p:anim>
                                    <p:animEffect transition="in" filter="fade">
                                      <p:cBhvr>
                                        <p:cTn id="91" dur="1000"/>
                                        <p:tgtEl>
                                          <p:spTgt spid="7"/>
                                        </p:tgtEl>
                                      </p:cBhvr>
                                    </p:animEffect>
                                  </p:childTnLst>
                                </p:cTn>
                              </p:par>
                            </p:childTnLst>
                          </p:cTn>
                        </p:par>
                      </p:childTnLst>
                    </p:cTn>
                  </p:par>
                  <p:par>
                    <p:cTn id="92" fill="hold">
                      <p:stCondLst>
                        <p:cond delay="indefinite"/>
                      </p:stCondLst>
                      <p:childTnLst>
                        <p:par>
                          <p:cTn id="93" fill="hold">
                            <p:stCondLst>
                              <p:cond delay="0"/>
                            </p:stCondLst>
                            <p:childTnLst>
                              <p:par>
                                <p:cTn id="94" presetID="10" presetClass="exit" presetSubtype="0" fill="hold" grpId="1" nodeType="clickEffect">
                                  <p:stCondLst>
                                    <p:cond delay="0"/>
                                  </p:stCondLst>
                                  <p:childTnLst>
                                    <p:animEffect transition="out" filter="fade">
                                      <p:cBhvr>
                                        <p:cTn id="95" dur="500"/>
                                        <p:tgtEl>
                                          <p:spTgt spid="7"/>
                                        </p:tgtEl>
                                      </p:cBhvr>
                                    </p:animEffect>
                                    <p:set>
                                      <p:cBhvr>
                                        <p:cTn id="96"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P spid="4" grpId="0"/>
      <p:bldP spid="4" grpId="1"/>
      <p:bldP spid="5" grpId="0"/>
      <p:bldP spid="5" grpId="1"/>
      <p:bldP spid="6" grpId="0"/>
      <p:bldP spid="6" grpId="1"/>
      <p:bldP spid="7" grpId="0"/>
      <p:bldP spid="7"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29920" y="324783"/>
            <a:ext cx="11257280" cy="6186309"/>
          </a:xfrm>
          <a:prstGeom prst="rect">
            <a:avLst/>
          </a:prstGeom>
          <a:noFill/>
        </p:spPr>
        <p:txBody>
          <a:bodyPr wrap="square" rtlCol="0">
            <a:spAutoFit/>
          </a:bodyPr>
          <a:lstStyle/>
          <a:p>
            <a:pPr>
              <a:lnSpc>
                <a:spcPct val="150000"/>
              </a:lnSpc>
            </a:pPr>
            <a:r>
              <a:rPr lang="en-US" sz="4400" i="1" dirty="0" smtClean="0">
                <a:latin typeface="Candara" panose="020E0502030303020204" pitchFamily="34" charset="0"/>
              </a:rPr>
              <a:t>My </a:t>
            </a:r>
            <a:r>
              <a:rPr lang="en-US" sz="4400" i="1" dirty="0">
                <a:latin typeface="Candara" panose="020E0502030303020204" pitchFamily="34" charset="0"/>
              </a:rPr>
              <a:t>proposition stated </a:t>
            </a:r>
            <a:r>
              <a:rPr lang="en-US" sz="4400" i="1" dirty="0" smtClean="0">
                <a:latin typeface="Candara" panose="020E0502030303020204" pitchFamily="34" charset="0"/>
              </a:rPr>
              <a:t>:</a:t>
            </a:r>
            <a:endParaRPr lang="en-US" sz="4400" i="1" dirty="0">
              <a:latin typeface="Candara" panose="020E0502030303020204" pitchFamily="34" charset="0"/>
            </a:endParaRPr>
          </a:p>
          <a:p>
            <a:pPr marL="685800" indent="-685800">
              <a:lnSpc>
                <a:spcPct val="150000"/>
              </a:lnSpc>
              <a:buFont typeface="Wingdings" panose="05000000000000000000" pitchFamily="2" charset="2"/>
              <a:buChar char="ü"/>
            </a:pPr>
            <a:r>
              <a:rPr lang="en-US" sz="4400" dirty="0">
                <a:latin typeface="Candara" panose="020E0502030303020204" pitchFamily="34" charset="0"/>
              </a:rPr>
              <a:t>Church co-operation is generic irrespective of aspects. </a:t>
            </a:r>
            <a:endParaRPr lang="en-US" sz="4400" dirty="0" smtClean="0">
              <a:latin typeface="Candara" panose="020E0502030303020204" pitchFamily="34" charset="0"/>
            </a:endParaRPr>
          </a:p>
          <a:p>
            <a:pPr marL="685800" indent="-685800">
              <a:lnSpc>
                <a:spcPct val="150000"/>
              </a:lnSpc>
              <a:buFont typeface="Wingdings" panose="05000000000000000000" pitchFamily="2" charset="2"/>
              <a:buChar char="ü"/>
            </a:pPr>
            <a:r>
              <a:rPr lang="en-US" sz="4400" dirty="0" smtClean="0">
                <a:latin typeface="Candara" panose="020E0502030303020204" pitchFamily="34" charset="0"/>
              </a:rPr>
              <a:t>It </a:t>
            </a:r>
            <a:r>
              <a:rPr lang="en-US" sz="4400" dirty="0">
                <a:latin typeface="Candara" panose="020E0502030303020204" pitchFamily="34" charset="0"/>
              </a:rPr>
              <a:t>is scriptural for a church to send money from their treasury unto another church to help the </a:t>
            </a:r>
            <a:r>
              <a:rPr lang="en-US" sz="4400" dirty="0" smtClean="0">
                <a:latin typeface="Candara" panose="020E0502030303020204" pitchFamily="34" charset="0"/>
              </a:rPr>
              <a:t>recipients evangelism </a:t>
            </a:r>
            <a:r>
              <a:rPr lang="en-US" sz="4400" dirty="0">
                <a:latin typeface="Candara" panose="020E0502030303020204" pitchFamily="34" charset="0"/>
              </a:rPr>
              <a:t>work</a:t>
            </a:r>
            <a:r>
              <a:rPr lang="en-US" sz="4400" dirty="0" smtClean="0">
                <a:latin typeface="Candara" panose="020E0502030303020204" pitchFamily="34" charset="0"/>
              </a:rPr>
              <a:t>.</a:t>
            </a:r>
            <a:endParaRPr lang="en-US" sz="4400" dirty="0">
              <a:latin typeface="Candara" panose="020E0502030303020204" pitchFamily="34" charset="0"/>
            </a:endParaRPr>
          </a:p>
        </p:txBody>
      </p:sp>
      <p:sp>
        <p:nvSpPr>
          <p:cNvPr id="3" name="TextBox 2"/>
          <p:cNvSpPr txBox="1"/>
          <p:nvPr/>
        </p:nvSpPr>
        <p:spPr>
          <a:xfrm>
            <a:off x="629920" y="1040063"/>
            <a:ext cx="11257280" cy="1446550"/>
          </a:xfrm>
          <a:prstGeom prst="rect">
            <a:avLst/>
          </a:prstGeom>
          <a:noFill/>
        </p:spPr>
        <p:txBody>
          <a:bodyPr wrap="square" rtlCol="0">
            <a:spAutoFit/>
          </a:bodyPr>
          <a:lstStyle/>
          <a:p>
            <a:pPr marL="742950" lvl="0" indent="-742950">
              <a:buFont typeface="+mj-lt"/>
              <a:buAutoNum type="alphaLcParenR"/>
            </a:pPr>
            <a:r>
              <a:rPr lang="en-US" sz="4400" dirty="0">
                <a:latin typeface="Candara" panose="020E0502030303020204" pitchFamily="34" charset="0"/>
              </a:rPr>
              <a:t>Definitions of some operational works in my proposition</a:t>
            </a:r>
          </a:p>
        </p:txBody>
      </p:sp>
      <p:sp>
        <p:nvSpPr>
          <p:cNvPr id="4" name="TextBox 3"/>
          <p:cNvSpPr txBox="1"/>
          <p:nvPr/>
        </p:nvSpPr>
        <p:spPr>
          <a:xfrm>
            <a:off x="629920" y="2486613"/>
            <a:ext cx="10424160" cy="2800767"/>
          </a:xfrm>
          <a:prstGeom prst="rect">
            <a:avLst/>
          </a:prstGeom>
          <a:noFill/>
        </p:spPr>
        <p:txBody>
          <a:bodyPr wrap="square" rtlCol="0">
            <a:spAutoFit/>
          </a:bodyPr>
          <a:lstStyle/>
          <a:p>
            <a:pPr marL="857250" lvl="0" indent="-857250">
              <a:buFont typeface="+mj-lt"/>
              <a:buAutoNum type="romanLcPeriod"/>
            </a:pPr>
            <a:r>
              <a:rPr lang="en-US" sz="4400" b="1" dirty="0" smtClean="0">
                <a:latin typeface="Candara" panose="020E0502030303020204" pitchFamily="34" charset="0"/>
              </a:rPr>
              <a:t>CHURCH COOPERATION: </a:t>
            </a:r>
            <a:r>
              <a:rPr lang="en-US" sz="4400" dirty="0" smtClean="0">
                <a:latin typeface="Candara" panose="020E0502030303020204" pitchFamily="34" charset="0"/>
              </a:rPr>
              <a:t>by </a:t>
            </a:r>
            <a:r>
              <a:rPr lang="en-US" sz="4400" dirty="0">
                <a:latin typeface="Candara" panose="020E0502030303020204" pitchFamily="34" charset="0"/>
              </a:rPr>
              <a:t>this I mean one church working together with another in carrying out the divine </a:t>
            </a:r>
            <a:r>
              <a:rPr lang="en-US" sz="4400" dirty="0" smtClean="0">
                <a:latin typeface="Candara" panose="020E0502030303020204" pitchFamily="34" charset="0"/>
              </a:rPr>
              <a:t>commission</a:t>
            </a:r>
            <a:endParaRPr lang="en-US" sz="4400" dirty="0">
              <a:latin typeface="Candara" panose="020E0502030303020204" pitchFamily="34" charset="0"/>
            </a:endParaRPr>
          </a:p>
        </p:txBody>
      </p:sp>
    </p:spTree>
    <p:extLst>
      <p:ext uri="{BB962C8B-B14F-4D97-AF65-F5344CB8AC3E}">
        <p14:creationId xmlns:p14="http://schemas.microsoft.com/office/powerpoint/2010/main" val="16944069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xit" presetSubtype="0" fill="hold" grpId="1" nodeType="clickEffect">
                                  <p:stCondLst>
                                    <p:cond delay="0"/>
                                  </p:stCondLst>
                                  <p:childTnLst>
                                    <p:animEffect transition="out" filter="dissolve">
                                      <p:cBhvr>
                                        <p:cTn id="11" dur="500"/>
                                        <p:tgtEl>
                                          <p:spTgt spid="8"/>
                                        </p:tgtEl>
                                      </p:cBhvr>
                                    </p:animEffect>
                                    <p:set>
                                      <p:cBhvr>
                                        <p:cTn id="12" dur="1" fill="hold">
                                          <p:stCondLst>
                                            <p:cond delay="499"/>
                                          </p:stCondLst>
                                        </p:cTn>
                                        <p:tgtEl>
                                          <p:spTgt spid="8"/>
                                        </p:tgtEl>
                                        <p:attrNameLst>
                                          <p:attrName>style.visibility</p:attrName>
                                        </p:attrNameLst>
                                      </p:cBhvr>
                                      <p:to>
                                        <p:strVal val="hidden"/>
                                      </p:to>
                                    </p:set>
                                  </p:childTnLst>
                                </p:cTn>
                              </p:par>
                              <p:par>
                                <p:cTn id="13" presetID="38" presetClass="entr" presetSubtype="0" accel="50000" fill="hold" grpId="0" nodeType="withEffect">
                                  <p:stCondLst>
                                    <p:cond delay="100"/>
                                  </p:stCondLst>
                                  <p:childTnLst>
                                    <p:set>
                                      <p:cBhvr>
                                        <p:cTn id="14" dur="1" fill="hold">
                                          <p:stCondLst>
                                            <p:cond delay="0"/>
                                          </p:stCondLst>
                                        </p:cTn>
                                        <p:tgtEl>
                                          <p:spTgt spid="3">
                                            <p:txEl>
                                              <p:pRg st="0" end="0"/>
                                            </p:txEl>
                                          </p:spTgt>
                                        </p:tgtEl>
                                        <p:attrNameLst>
                                          <p:attrName>style.visibility</p:attrName>
                                        </p:attrNameLst>
                                      </p:cBhvr>
                                      <p:to>
                                        <p:strVal val="visible"/>
                                      </p:to>
                                    </p:set>
                                    <p:set>
                                      <p:cBhvr>
                                        <p:cTn id="15" dur="455" fill="hold">
                                          <p:stCondLst>
                                            <p:cond delay="0"/>
                                          </p:stCondLst>
                                        </p:cTn>
                                        <p:tgtEl>
                                          <p:spTgt spid="3">
                                            <p:txEl>
                                              <p:pRg st="0" end="0"/>
                                            </p:txEl>
                                          </p:spTgt>
                                        </p:tgtEl>
                                        <p:attrNameLst>
                                          <p:attrName>style.rotation</p:attrName>
                                        </p:attrNameLst>
                                      </p:cBhvr>
                                      <p:to>
                                        <p:strVal val="-45.0"/>
                                      </p:to>
                                    </p:set>
                                    <p:anim calcmode="lin" valueType="num">
                                      <p:cBhvr>
                                        <p:cTn id="16" dur="455" fill="hold">
                                          <p:stCondLst>
                                            <p:cond delay="455"/>
                                          </p:stCondLst>
                                        </p:cTn>
                                        <p:tgtEl>
                                          <p:spTgt spid="3">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17" dur="455" fill="hold">
                                          <p:stCondLst>
                                            <p:cond delay="0"/>
                                          </p:stCondLst>
                                        </p:cTn>
                                        <p:tgtEl>
                                          <p:spTgt spid="3">
                                            <p:txEl>
                                              <p:pRg st="0" end="0"/>
                                            </p:txEl>
                                          </p:spTgt>
                                        </p:tgtEl>
                                        <p:attrNameLst>
                                          <p:attrName>ppt_y</p:attrName>
                                        </p:attrNameLst>
                                      </p:cBhvr>
                                      <p:tavLst>
                                        <p:tav tm="0">
                                          <p:val>
                                            <p:strVal val="#ppt_y-1"/>
                                          </p:val>
                                        </p:tav>
                                        <p:tav tm="100000">
                                          <p:val>
                                            <p:strVal val="#ppt_y-(0.354*#ppt_w-0.172*#ppt_h)"/>
                                          </p:val>
                                        </p:tav>
                                      </p:tavLst>
                                    </p:anim>
                                    <p:anim calcmode="lin" valueType="num">
                                      <p:cBhvr>
                                        <p:cTn id="18" dur="156" decel="50000" autoRev="1" fill="hold">
                                          <p:stCondLst>
                                            <p:cond delay="455"/>
                                          </p:stCondLst>
                                        </p:cTn>
                                        <p:tgtEl>
                                          <p:spTgt spid="3">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9" dur="136" fill="hold">
                                          <p:stCondLst>
                                            <p:cond delay="864"/>
                                          </p:stCondLst>
                                        </p:cTn>
                                        <p:tgtEl>
                                          <p:spTgt spid="3">
                                            <p:txEl>
                                              <p:pRg st="0" end="0"/>
                                            </p:txEl>
                                          </p:spTgt>
                                        </p:tgtEl>
                                        <p:attrNameLst>
                                          <p:attrName>ppt_y</p:attrName>
                                        </p:attrNameLst>
                                      </p:cBhvr>
                                      <p:tavLst>
                                        <p:tav tm="0">
                                          <p:val>
                                            <p:strVal val="#ppt_y-(0.354*#ppt_w-0.172*#ppt_h)"/>
                                          </p:val>
                                        </p:tav>
                                        <p:tav tm="100000">
                                          <p:val>
                                            <p:strVal val="#ppt_y"/>
                                          </p:val>
                                        </p:tav>
                                      </p:tavLst>
                                    </p:anim>
                                  </p:childTnLst>
                                </p:cTn>
                              </p:par>
                              <p:par>
                                <p:cTn id="20" presetID="10" presetClass="entr" presetSubtype="0" fill="hold" grpId="0" nodeType="withEffect">
                                  <p:stCondLst>
                                    <p:cond delay="10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xit" presetSubtype="32" fill="hold" grpId="1" nodeType="clickEffect">
                                  <p:stCondLst>
                                    <p:cond delay="0"/>
                                  </p:stCondLst>
                                  <p:childTnLst>
                                    <p:animEffect transition="out" filter="diamond(out)">
                                      <p:cBhvr>
                                        <p:cTn id="26" dur="2000"/>
                                        <p:tgtEl>
                                          <p:spTgt spid="3">
                                            <p:txEl>
                                              <p:pRg st="0" end="0"/>
                                            </p:txEl>
                                          </p:spTgt>
                                        </p:tgtEl>
                                      </p:cBhvr>
                                    </p:animEffect>
                                    <p:set>
                                      <p:cBhvr>
                                        <p:cTn id="27" dur="1" fill="hold">
                                          <p:stCondLst>
                                            <p:cond delay="1999"/>
                                          </p:stCondLst>
                                        </p:cTn>
                                        <p:tgtEl>
                                          <p:spTgt spid="3">
                                            <p:txEl>
                                              <p:pRg st="0" end="0"/>
                                            </p:txEl>
                                          </p:spTgt>
                                        </p:tgtEl>
                                        <p:attrNameLst>
                                          <p:attrName>style.visibility</p:attrName>
                                        </p:attrNameLst>
                                      </p:cBhvr>
                                      <p:to>
                                        <p:strVal val="hidden"/>
                                      </p:to>
                                    </p:set>
                                  </p:childTnLst>
                                </p:cTn>
                              </p:par>
                              <p:par>
                                <p:cTn id="28" presetID="9" presetClass="exit" presetSubtype="0" fill="hold" grpId="1" nodeType="withEffect">
                                  <p:stCondLst>
                                    <p:cond delay="0"/>
                                  </p:stCondLst>
                                  <p:childTnLst>
                                    <p:animEffect transition="out" filter="dissolve">
                                      <p:cBhvr>
                                        <p:cTn id="29" dur="500"/>
                                        <p:tgtEl>
                                          <p:spTgt spid="4"/>
                                        </p:tgtEl>
                                      </p:cBhvr>
                                    </p:animEffect>
                                    <p:set>
                                      <p:cBhvr>
                                        <p:cTn id="30"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3" grpId="0" build="allAtOnce"/>
      <p:bldP spid="3" grpId="1" build="allAtOnce"/>
      <p:bldP spid="4" grpId="0"/>
      <p:bldP spid="4"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2763520" y="182880"/>
            <a:ext cx="6604000" cy="2661920"/>
          </a:xfrm>
          <a:prstGeom prst="round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3">
            <a:schemeClr val="lt1"/>
          </a:lnRef>
          <a:fillRef idx="1">
            <a:schemeClr val="accent1"/>
          </a:fillRef>
          <a:effectRef idx="1">
            <a:schemeClr val="accent1"/>
          </a:effectRef>
          <a:fontRef idx="minor">
            <a:schemeClr val="lt1"/>
          </a:fontRef>
        </p:style>
        <p:txBody>
          <a:bodyPr rtlCol="0" anchor="ctr"/>
          <a:lstStyle/>
          <a:p>
            <a:pPr algn="ctr"/>
            <a:r>
              <a:rPr lang="en-US" sz="5400" dirty="0" smtClean="0">
                <a:latin typeface="Berlin Sans FB Demi" panose="020E0802020502020306" pitchFamily="34" charset="0"/>
              </a:rPr>
              <a:t>PRINCIPLE OF MUTUAL HELPFULNESS</a:t>
            </a:r>
            <a:endParaRPr lang="en-US" sz="5400" dirty="0">
              <a:latin typeface="Berlin Sans FB Demi" panose="020E0802020502020306" pitchFamily="34" charset="0"/>
            </a:endParaRPr>
          </a:p>
        </p:txBody>
      </p:sp>
      <p:sp>
        <p:nvSpPr>
          <p:cNvPr id="5" name="Oval 4"/>
          <p:cNvSpPr/>
          <p:nvPr/>
        </p:nvSpPr>
        <p:spPr>
          <a:xfrm>
            <a:off x="396240" y="2824480"/>
            <a:ext cx="3387985" cy="2773680"/>
          </a:xfrm>
          <a:prstGeom prst="ellipse">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4000" dirty="0" smtClean="0">
                <a:latin typeface="Candara" panose="020E0502030303020204" pitchFamily="34" charset="0"/>
              </a:rPr>
              <a:t>SPECIFIC INSTANCE </a:t>
            </a:r>
            <a:endParaRPr lang="en-US" sz="4000" dirty="0">
              <a:latin typeface="Candara" panose="020E0502030303020204" pitchFamily="34" charset="0"/>
            </a:endParaRPr>
          </a:p>
        </p:txBody>
      </p:sp>
      <p:sp>
        <p:nvSpPr>
          <p:cNvPr id="6" name="Oval 5"/>
          <p:cNvSpPr/>
          <p:nvPr/>
        </p:nvSpPr>
        <p:spPr>
          <a:xfrm>
            <a:off x="4389120" y="3550919"/>
            <a:ext cx="3387985" cy="2773680"/>
          </a:xfrm>
          <a:prstGeom prst="ellipse">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4000" dirty="0" smtClean="0">
                <a:latin typeface="Candara" panose="020E0502030303020204" pitchFamily="34" charset="0"/>
              </a:rPr>
              <a:t>SPECIFIC INSTANCE </a:t>
            </a:r>
            <a:endParaRPr lang="en-US" sz="4000" dirty="0">
              <a:latin typeface="Candara" panose="020E0502030303020204" pitchFamily="34" charset="0"/>
            </a:endParaRPr>
          </a:p>
        </p:txBody>
      </p:sp>
      <p:sp>
        <p:nvSpPr>
          <p:cNvPr id="7" name="Oval 6"/>
          <p:cNvSpPr/>
          <p:nvPr/>
        </p:nvSpPr>
        <p:spPr>
          <a:xfrm>
            <a:off x="8442960" y="2763520"/>
            <a:ext cx="3387985" cy="2773680"/>
          </a:xfrm>
          <a:prstGeom prst="ellipse">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4000" dirty="0" smtClean="0">
                <a:latin typeface="Candara" panose="020E0502030303020204" pitchFamily="34" charset="0"/>
              </a:rPr>
              <a:t>SPECIFIC INSTANCE </a:t>
            </a:r>
            <a:endParaRPr lang="en-US" sz="4000" dirty="0">
              <a:latin typeface="Candara" panose="020E0502030303020204" pitchFamily="34" charset="0"/>
            </a:endParaRPr>
          </a:p>
        </p:txBody>
      </p:sp>
      <p:sp>
        <p:nvSpPr>
          <p:cNvPr id="8" name="Left-Right-Up Arrow 7"/>
          <p:cNvSpPr/>
          <p:nvPr/>
        </p:nvSpPr>
        <p:spPr>
          <a:xfrm rot="10800000">
            <a:off x="3616960" y="2865120"/>
            <a:ext cx="4836160" cy="975360"/>
          </a:xfrm>
          <a:prstGeom prst="leftRightUpArrow">
            <a:avLst>
              <a:gd name="adj1" fmla="val 29167"/>
              <a:gd name="adj2" fmla="val 26969"/>
              <a:gd name="adj3" fmla="val 27198"/>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0545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50240" y="2502277"/>
            <a:ext cx="11033760" cy="1569660"/>
          </a:xfrm>
          <a:prstGeom prst="rect">
            <a:avLst/>
          </a:prstGeom>
          <a:noFill/>
        </p:spPr>
        <p:txBody>
          <a:bodyPr wrap="square" rtlCol="0">
            <a:spAutoFit/>
          </a:bodyPr>
          <a:lstStyle/>
          <a:p>
            <a:r>
              <a:rPr lang="en-US" sz="4800" dirty="0">
                <a:latin typeface="Candara" panose="020E0502030303020204" pitchFamily="34" charset="0"/>
              </a:rPr>
              <a:t>This is like the law of love which could be expressed in multiple ways.</a:t>
            </a:r>
          </a:p>
        </p:txBody>
      </p:sp>
      <p:sp>
        <p:nvSpPr>
          <p:cNvPr id="3" name="TextBox 2"/>
          <p:cNvSpPr txBox="1"/>
          <p:nvPr/>
        </p:nvSpPr>
        <p:spPr>
          <a:xfrm>
            <a:off x="467360" y="1137264"/>
            <a:ext cx="11216640" cy="5262979"/>
          </a:xfrm>
          <a:prstGeom prst="rect">
            <a:avLst/>
          </a:prstGeom>
          <a:noFill/>
        </p:spPr>
        <p:txBody>
          <a:bodyPr wrap="square" rtlCol="0">
            <a:spAutoFit/>
          </a:bodyPr>
          <a:lstStyle/>
          <a:p>
            <a:pPr marL="1028700" lvl="0" indent="-1028700">
              <a:buFont typeface="+mj-lt"/>
              <a:buAutoNum type="romanLcPeriod" startAt="4"/>
            </a:pPr>
            <a:r>
              <a:rPr lang="en-US" sz="4800" dirty="0"/>
              <a:t>Such assistance might be from a church with little  power to give : advocates of exclusive pattern of church cooperation in evangelism( to use their phraseology which is not biblical thought) insist that churches are those without power to give object of charity</a:t>
            </a:r>
            <a:r>
              <a:rPr lang="en-US" sz="4800" dirty="0" smtClean="0"/>
              <a:t>.</a:t>
            </a:r>
            <a:endParaRPr lang="en-US" sz="4800" dirty="0"/>
          </a:p>
        </p:txBody>
      </p:sp>
      <p:sp>
        <p:nvSpPr>
          <p:cNvPr id="4" name="TextBox 3"/>
          <p:cNvSpPr txBox="1"/>
          <p:nvPr/>
        </p:nvSpPr>
        <p:spPr>
          <a:xfrm>
            <a:off x="528320" y="1506597"/>
            <a:ext cx="11216640" cy="4524315"/>
          </a:xfrm>
          <a:prstGeom prst="rect">
            <a:avLst/>
          </a:prstGeom>
          <a:noFill/>
        </p:spPr>
        <p:txBody>
          <a:bodyPr wrap="square" rtlCol="0">
            <a:spAutoFit/>
          </a:bodyPr>
          <a:lstStyle/>
          <a:p>
            <a:pPr marL="1485900" lvl="1" indent="-1028700">
              <a:buFont typeface="+mj-lt"/>
              <a:buAutoNum type="alphaLcPeriod"/>
            </a:pPr>
            <a:r>
              <a:rPr lang="en-US" sz="4800" dirty="0"/>
              <a:t>The church in Corinth was assisted by other churches when Corinth has in abundance. 2Corinthian 11:8.</a:t>
            </a:r>
          </a:p>
          <a:p>
            <a:pPr marL="1485900" lvl="1" indent="-1028700">
              <a:buFont typeface="+mj-lt"/>
              <a:buAutoNum type="alphaLcPeriod"/>
            </a:pPr>
            <a:r>
              <a:rPr lang="en-US" sz="4800" dirty="0"/>
              <a:t>The Macedonia were deep in poverty when they gave to some of the poor in Jerusalem 2Corinthian 8:1-5 </a:t>
            </a:r>
          </a:p>
        </p:txBody>
      </p:sp>
    </p:spTree>
    <p:extLst>
      <p:ext uri="{BB962C8B-B14F-4D97-AF65-F5344CB8AC3E}">
        <p14:creationId xmlns:p14="http://schemas.microsoft.com/office/powerpoint/2010/main" val="414876595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xit" presetSubtype="0" fill="hold" grpId="1" nodeType="clickEffect">
                                  <p:stCondLst>
                                    <p:cond delay="0"/>
                                  </p:stCondLst>
                                  <p:childTnLst>
                                    <p:anim calcmode="lin" valueType="num">
                                      <p:cBhvr>
                                        <p:cTn id="11" dur="500"/>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12" dur="500"/>
                                        <p:tgtEl>
                                          <p:spTgt spid="2"/>
                                        </p:tgtEl>
                                        <p:attrNameLst>
                                          <p:attrName>ppt_y</p:attrName>
                                        </p:attrNameLst>
                                      </p:cBhvr>
                                      <p:tavLst>
                                        <p:tav tm="0">
                                          <p:val>
                                            <p:strVal val="ppt_y"/>
                                          </p:val>
                                        </p:tav>
                                        <p:tav tm="100000">
                                          <p:val>
                                            <p:strVal val="ppt_y"/>
                                          </p:val>
                                        </p:tav>
                                      </p:tavLst>
                                    </p:anim>
                                    <p:anim calcmode="lin" valueType="num">
                                      <p:cBhvr>
                                        <p:cTn id="13" dur="500"/>
                                        <p:tgtEl>
                                          <p:spTgt spid="2"/>
                                        </p:tgtEl>
                                        <p:attrNameLst>
                                          <p:attrName>ppt_h</p:attrName>
                                        </p:attrNameLst>
                                      </p:cBhvr>
                                      <p:tavLst>
                                        <p:tav tm="0">
                                          <p:val>
                                            <p:strVal val="ppt_h"/>
                                          </p:val>
                                        </p:tav>
                                        <p:tav tm="50000">
                                          <p:val>
                                            <p:strVal val="ppt_h+.01"/>
                                          </p:val>
                                        </p:tav>
                                        <p:tav tm="100000">
                                          <p:val>
                                            <p:strVal val="ppt_h/10"/>
                                          </p:val>
                                        </p:tav>
                                      </p:tavLst>
                                    </p:anim>
                                    <p:anim calcmode="lin" valueType="num">
                                      <p:cBhvr>
                                        <p:cTn id="14" dur="500"/>
                                        <p:tgtEl>
                                          <p:spTgt spid="2"/>
                                        </p:tgtEl>
                                        <p:attrNameLst>
                                          <p:attrName>ppt_w</p:attrName>
                                        </p:attrNameLst>
                                      </p:cBhvr>
                                      <p:tavLst>
                                        <p:tav tm="0">
                                          <p:val>
                                            <p:strVal val="ppt_w"/>
                                          </p:val>
                                        </p:tav>
                                        <p:tav tm="50000">
                                          <p:val>
                                            <p:strVal val="ppt_w+.01"/>
                                          </p:val>
                                        </p:tav>
                                        <p:tav tm="100000">
                                          <p:val>
                                            <p:strVal val="ppt_w/10"/>
                                          </p:val>
                                        </p:tav>
                                      </p:tavLst>
                                    </p:anim>
                                    <p:animEffect transition="out" filter="fade">
                                      <p:cBhvr>
                                        <p:cTn id="15" dur="500" tmFilter="0,0; .5, 0; 1, 1"/>
                                        <p:tgtEl>
                                          <p:spTgt spid="2"/>
                                        </p:tgtEl>
                                      </p:cBhvr>
                                    </p:animEffect>
                                    <p:set>
                                      <p:cBhvr>
                                        <p:cTn id="16" dur="1" fill="hold">
                                          <p:stCondLst>
                                            <p:cond delay="499"/>
                                          </p:stCondLst>
                                        </p:cTn>
                                        <p:tgtEl>
                                          <p:spTgt spid="2"/>
                                        </p:tgtEl>
                                        <p:attrNameLst>
                                          <p:attrName>style.visibility</p:attrName>
                                        </p:attrNameLst>
                                      </p:cBhvr>
                                      <p:to>
                                        <p:strVal val="hidden"/>
                                      </p:to>
                                    </p:set>
                                  </p:childTnLst>
                                </p:cTn>
                              </p:par>
                              <p:par>
                                <p:cTn id="17" presetID="37" presetClass="entr" presetSubtype="0"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900" decel="100000" fill="hold"/>
                                        <p:tgtEl>
                                          <p:spTgt spid="3"/>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7" presetClass="exit" presetSubtype="10" fill="hold" grpId="1" nodeType="clickEffect">
                                  <p:stCondLst>
                                    <p:cond delay="0"/>
                                  </p:stCondLst>
                                  <p:childTnLst>
                                    <p:anim calcmode="lin" valueType="num">
                                      <p:cBhvr>
                                        <p:cTn id="26" dur="500"/>
                                        <p:tgtEl>
                                          <p:spTgt spid="3"/>
                                        </p:tgtEl>
                                        <p:attrNameLst>
                                          <p:attrName>ppt_w</p:attrName>
                                        </p:attrNameLst>
                                      </p:cBhvr>
                                      <p:tavLst>
                                        <p:tav tm="0">
                                          <p:val>
                                            <p:strVal val="ppt_w"/>
                                          </p:val>
                                        </p:tav>
                                        <p:tav tm="100000">
                                          <p:val>
                                            <p:fltVal val="0"/>
                                          </p:val>
                                        </p:tav>
                                      </p:tavLst>
                                    </p:anim>
                                    <p:anim calcmode="lin" valueType="num">
                                      <p:cBhvr>
                                        <p:cTn id="27" dur="500"/>
                                        <p:tgtEl>
                                          <p:spTgt spid="3"/>
                                        </p:tgtEl>
                                        <p:attrNameLst>
                                          <p:attrName>ppt_h</p:attrName>
                                        </p:attrNameLst>
                                      </p:cBhvr>
                                      <p:tavLst>
                                        <p:tav tm="0">
                                          <p:val>
                                            <p:strVal val="ppt_h"/>
                                          </p:val>
                                        </p:tav>
                                        <p:tav tm="100000">
                                          <p:val>
                                            <p:strVal val="ppt_h"/>
                                          </p:val>
                                        </p:tav>
                                      </p:tavLst>
                                    </p:anim>
                                    <p:set>
                                      <p:cBhvr>
                                        <p:cTn id="28" dur="1" fill="hold">
                                          <p:stCondLst>
                                            <p:cond delay="499"/>
                                          </p:stCondLst>
                                        </p:cTn>
                                        <p:tgtEl>
                                          <p:spTgt spid="3"/>
                                        </p:tgtEl>
                                        <p:attrNameLst>
                                          <p:attrName>style.visibility</p:attrName>
                                        </p:attrNameLst>
                                      </p:cBhvr>
                                      <p:to>
                                        <p:strVal val="hidden"/>
                                      </p:to>
                                    </p:set>
                                  </p:childTnLst>
                                </p:cTn>
                              </p:par>
                              <p:par>
                                <p:cTn id="29" presetID="10" presetClass="entr" presetSubtype="0" fill="hold" grpId="0" nodeType="with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500"/>
                                        <p:tgtEl>
                                          <p:spTgt spid="4"/>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xit" presetSubtype="0" fill="hold" grpId="1" nodeType="clickEffect">
                                  <p:stCondLst>
                                    <p:cond delay="0"/>
                                  </p:stCondLst>
                                  <p:childTnLst>
                                    <p:animEffect transition="out" filter="dissolve">
                                      <p:cBhvr>
                                        <p:cTn id="35" dur="500"/>
                                        <p:tgtEl>
                                          <p:spTgt spid="4"/>
                                        </p:tgtEl>
                                      </p:cBhvr>
                                    </p:animEffect>
                                    <p:set>
                                      <p:cBhvr>
                                        <p:cTn id="36"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P spid="4" grpId="0"/>
      <p:bldP spid="4"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8320" y="1161157"/>
            <a:ext cx="11216640" cy="4216539"/>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4800" b="1" i="1" dirty="0">
                <a:solidFill>
                  <a:srgbClr val="C00000"/>
                </a:solidFill>
              </a:rPr>
              <a:t> </a:t>
            </a:r>
            <a:r>
              <a:rPr lang="en-US" sz="4400" b="1" i="1" dirty="0">
                <a:solidFill>
                  <a:srgbClr val="C00000"/>
                </a:solidFill>
              </a:rPr>
              <a:t>1 Moreover, brethren, we make known to you the grace of God that has been given to the churches of Macedonia, 2 that in a great trial of affliction, the abundance of their joy and their deep poverty, abounded in the riches of their </a:t>
            </a:r>
            <a:r>
              <a:rPr lang="en-US" sz="4400" b="1" i="1" dirty="0" smtClean="0">
                <a:solidFill>
                  <a:srgbClr val="C00000"/>
                </a:solidFill>
              </a:rPr>
              <a:t>liberality</a:t>
            </a:r>
            <a:endParaRPr lang="en-US" sz="4400" dirty="0">
              <a:solidFill>
                <a:srgbClr val="C00000"/>
              </a:solidFill>
            </a:endParaRPr>
          </a:p>
        </p:txBody>
      </p:sp>
      <p:sp>
        <p:nvSpPr>
          <p:cNvPr id="3" name="TextBox 2"/>
          <p:cNvSpPr txBox="1"/>
          <p:nvPr/>
        </p:nvSpPr>
        <p:spPr>
          <a:xfrm>
            <a:off x="528320" y="2115264"/>
            <a:ext cx="11216640" cy="2308324"/>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4800" b="1" i="1" dirty="0">
                <a:solidFill>
                  <a:srgbClr val="C00000"/>
                </a:solidFill>
              </a:rPr>
              <a:t>. 3 For I testify that according to their ability, yes, and beyond their ability they gave of their own accord</a:t>
            </a:r>
            <a:r>
              <a:rPr lang="en-US" sz="4800" b="1" i="1" dirty="0" smtClean="0">
                <a:solidFill>
                  <a:srgbClr val="C00000"/>
                </a:solidFill>
              </a:rPr>
              <a:t>,</a:t>
            </a:r>
            <a:endParaRPr lang="en-US" sz="4800" dirty="0">
              <a:solidFill>
                <a:srgbClr val="C00000"/>
              </a:solidFill>
            </a:endParaRPr>
          </a:p>
        </p:txBody>
      </p:sp>
      <p:sp>
        <p:nvSpPr>
          <p:cNvPr id="4" name="TextBox 3"/>
          <p:cNvSpPr txBox="1"/>
          <p:nvPr/>
        </p:nvSpPr>
        <p:spPr>
          <a:xfrm>
            <a:off x="528320" y="1161157"/>
            <a:ext cx="11216640" cy="4524315"/>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4800" b="1" i="1" dirty="0">
                <a:solidFill>
                  <a:srgbClr val="C00000"/>
                </a:solidFill>
              </a:rPr>
              <a:t> 4 begging us with much urgency that we would receive the gift and the fellowship of the ministering to the saints. 5 And this they did, not as we had hoped, but they first gave themselves to the Lord and to us by the will of God.</a:t>
            </a:r>
            <a:endParaRPr lang="en-US" sz="4800" dirty="0">
              <a:solidFill>
                <a:srgbClr val="C00000"/>
              </a:solidFill>
            </a:endParaRPr>
          </a:p>
        </p:txBody>
      </p:sp>
      <p:sp>
        <p:nvSpPr>
          <p:cNvPr id="5" name="TextBox 4"/>
          <p:cNvSpPr txBox="1"/>
          <p:nvPr/>
        </p:nvSpPr>
        <p:spPr>
          <a:xfrm>
            <a:off x="467360" y="856357"/>
            <a:ext cx="11216640" cy="5509200"/>
          </a:xfrm>
          <a:prstGeom prst="rect">
            <a:avLst/>
          </a:prstGeom>
          <a:noFill/>
        </p:spPr>
        <p:txBody>
          <a:bodyPr wrap="square" rtlCol="0">
            <a:spAutoFit/>
          </a:bodyPr>
          <a:lstStyle/>
          <a:p>
            <a:r>
              <a:rPr lang="en-US" sz="4400" dirty="0"/>
              <a:t> Also in Romans 15: 25, 26 we have the following;</a:t>
            </a:r>
          </a:p>
          <a:p>
            <a:r>
              <a:rPr lang="en-US" sz="4400" b="1" dirty="0"/>
              <a:t> </a:t>
            </a:r>
            <a:endParaRPr lang="en-US" sz="4400" dirty="0"/>
          </a:p>
          <a:p>
            <a:r>
              <a:rPr lang="en-US" sz="4400" b="1" i="1" dirty="0"/>
              <a:t>25 But now am going to Jerusalem to minister to the saints. 26 For it pleased them of Macedonia and Achaia to make a certain contribution for some of poor saints who are in Jerusalem. (</a:t>
            </a:r>
            <a:r>
              <a:rPr lang="en-US" sz="4400" b="1" i="1" dirty="0" err="1"/>
              <a:t>Asv</a:t>
            </a:r>
            <a:r>
              <a:rPr lang="en-US" sz="4400" b="1" i="1" dirty="0"/>
              <a:t>)</a:t>
            </a:r>
            <a:endParaRPr lang="en-US" sz="4400" dirty="0"/>
          </a:p>
        </p:txBody>
      </p:sp>
      <p:sp>
        <p:nvSpPr>
          <p:cNvPr id="6" name="TextBox 5"/>
          <p:cNvSpPr txBox="1"/>
          <p:nvPr/>
        </p:nvSpPr>
        <p:spPr>
          <a:xfrm>
            <a:off x="467360" y="856357"/>
            <a:ext cx="11216640" cy="4832092"/>
          </a:xfrm>
          <a:prstGeom prst="rect">
            <a:avLst/>
          </a:prstGeom>
          <a:noFill/>
        </p:spPr>
        <p:txBody>
          <a:bodyPr wrap="square" rtlCol="0">
            <a:spAutoFit/>
          </a:bodyPr>
          <a:lstStyle/>
          <a:p>
            <a:pPr marL="857250" lvl="0" indent="-857250">
              <a:buFont typeface="+mj-lt"/>
              <a:buAutoNum type="romanLcPeriod" startAt="5"/>
            </a:pPr>
            <a:r>
              <a:rPr lang="en-US" sz="4400" dirty="0">
                <a:latin typeface="Candara" panose="020E0502030303020204" pitchFamily="34" charset="0"/>
              </a:rPr>
              <a:t>The assistance may be given when it is a matter of choice with the giving church 2Corinth8:8-10 </a:t>
            </a:r>
            <a:r>
              <a:rPr lang="en-US" sz="4400" b="1" dirty="0">
                <a:latin typeface="Candara" panose="020E0502030303020204" pitchFamily="34" charset="0"/>
              </a:rPr>
              <a:t> </a:t>
            </a:r>
            <a:endParaRPr lang="en-US" sz="4400" dirty="0">
              <a:latin typeface="Candara" panose="020E0502030303020204" pitchFamily="34" charset="0"/>
            </a:endParaRPr>
          </a:p>
          <a:p>
            <a:r>
              <a:rPr lang="en-US" sz="4400" b="1" dirty="0">
                <a:latin typeface="Candara" panose="020E0502030303020204" pitchFamily="34" charset="0"/>
              </a:rPr>
              <a:t> </a:t>
            </a:r>
            <a:endParaRPr lang="en-US" sz="4400" dirty="0">
              <a:latin typeface="Candara" panose="020E0502030303020204" pitchFamily="34" charset="0"/>
            </a:endParaRPr>
          </a:p>
          <a:p>
            <a:r>
              <a:rPr lang="en-US" sz="4400" b="1" i="1" dirty="0">
                <a:latin typeface="Candara" panose="020E0502030303020204" pitchFamily="34" charset="0"/>
              </a:rPr>
              <a:t>I do not speak by commandment, but as proving through the diligence of others the sincerity of your love. </a:t>
            </a:r>
            <a:endParaRPr lang="en-US" sz="4400" dirty="0">
              <a:latin typeface="Candara" panose="020E0502030303020204" pitchFamily="34" charset="0"/>
            </a:endParaRPr>
          </a:p>
        </p:txBody>
      </p:sp>
      <p:sp>
        <p:nvSpPr>
          <p:cNvPr id="7" name="TextBox 6"/>
          <p:cNvSpPr txBox="1"/>
          <p:nvPr/>
        </p:nvSpPr>
        <p:spPr>
          <a:xfrm>
            <a:off x="619760" y="1008757"/>
            <a:ext cx="11216640" cy="4832092"/>
          </a:xfrm>
          <a:prstGeom prst="rect">
            <a:avLst/>
          </a:prstGeom>
          <a:noFill/>
        </p:spPr>
        <p:txBody>
          <a:bodyPr wrap="square" rtlCol="0">
            <a:spAutoFit/>
          </a:bodyPr>
          <a:lstStyle/>
          <a:p>
            <a:r>
              <a:rPr lang="en-US" sz="4400" b="1" i="1" dirty="0">
                <a:latin typeface="Candara" panose="020E0502030303020204" pitchFamily="34" charset="0"/>
              </a:rPr>
              <a:t>9 For you know the grace of our Lord Jesus Christ that though He was rich, yet for your sakes He became poor so that you through His poverty might become rich. 10 And in this I give advice: For this is advantageous for you who were the first a year ago not only to do, but also to desire to do this thing.</a:t>
            </a:r>
            <a:endParaRPr lang="en-US" sz="4400" dirty="0">
              <a:latin typeface="Candara" panose="020E0502030303020204" pitchFamily="34" charset="0"/>
            </a:endParaRPr>
          </a:p>
        </p:txBody>
      </p:sp>
    </p:spTree>
    <p:extLst>
      <p:ext uri="{BB962C8B-B14F-4D97-AF65-F5344CB8AC3E}">
        <p14:creationId xmlns:p14="http://schemas.microsoft.com/office/powerpoint/2010/main" val="399389724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xit" presetSubtype="0" fill="hold" grpId="1" nodeType="clickEffect">
                                  <p:stCondLst>
                                    <p:cond delay="0"/>
                                  </p:stCondLst>
                                  <p:childTnLst>
                                    <p:animEffect transition="out" filter="fade">
                                      <p:cBhvr>
                                        <p:cTn id="11" dur="1000"/>
                                        <p:tgtEl>
                                          <p:spTgt spid="2"/>
                                        </p:tgtEl>
                                      </p:cBhvr>
                                    </p:animEffect>
                                    <p:anim calcmode="lin" valueType="num">
                                      <p:cBhvr>
                                        <p:cTn id="12" dur="1000"/>
                                        <p:tgtEl>
                                          <p:spTgt spid="2"/>
                                        </p:tgtEl>
                                        <p:attrNameLst>
                                          <p:attrName>ppt_x</p:attrName>
                                        </p:attrNameLst>
                                      </p:cBhvr>
                                      <p:tavLst>
                                        <p:tav tm="0">
                                          <p:val>
                                            <p:strVal val="ppt_x"/>
                                          </p:val>
                                        </p:tav>
                                        <p:tav tm="100000">
                                          <p:val>
                                            <p:strVal val="ppt_x"/>
                                          </p:val>
                                        </p:tav>
                                      </p:tavLst>
                                    </p:anim>
                                    <p:anim calcmode="lin" valueType="num">
                                      <p:cBhvr>
                                        <p:cTn id="13" dur="1000"/>
                                        <p:tgtEl>
                                          <p:spTgt spid="2"/>
                                        </p:tgtEl>
                                        <p:attrNameLst>
                                          <p:attrName>ppt_y</p:attrName>
                                        </p:attrNameLst>
                                      </p:cBhvr>
                                      <p:tavLst>
                                        <p:tav tm="0">
                                          <p:val>
                                            <p:strVal val="ppt_y"/>
                                          </p:val>
                                        </p:tav>
                                        <p:tav tm="100000">
                                          <p:val>
                                            <p:strVal val="ppt_y-.1"/>
                                          </p:val>
                                        </p:tav>
                                      </p:tavLst>
                                    </p:anim>
                                    <p:set>
                                      <p:cBhvr>
                                        <p:cTn id="14" dur="1" fill="hold">
                                          <p:stCondLst>
                                            <p:cond delay="999"/>
                                          </p:stCondLst>
                                        </p:cTn>
                                        <p:tgtEl>
                                          <p:spTgt spid="2"/>
                                        </p:tgtEl>
                                        <p:attrNameLst>
                                          <p:attrName>style.visibility</p:attrName>
                                        </p:attrNameLst>
                                      </p:cBhvr>
                                      <p:to>
                                        <p:strVal val="hidden"/>
                                      </p:to>
                                    </p:set>
                                  </p:childTnLst>
                                </p:cTn>
                              </p:par>
                              <p:par>
                                <p:cTn id="15" presetID="10"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37" presetClass="exit" presetSubtype="0" fill="hold" grpId="1" nodeType="clickEffect">
                                  <p:stCondLst>
                                    <p:cond delay="0"/>
                                  </p:stCondLst>
                                  <p:childTnLst>
                                    <p:animEffect transition="out" filter="fade">
                                      <p:cBhvr>
                                        <p:cTn id="21" dur="1000"/>
                                        <p:tgtEl>
                                          <p:spTgt spid="3"/>
                                        </p:tgtEl>
                                      </p:cBhvr>
                                    </p:animEffect>
                                    <p:anim calcmode="lin" valueType="num">
                                      <p:cBhvr>
                                        <p:cTn id="22" dur="1000"/>
                                        <p:tgtEl>
                                          <p:spTgt spid="3"/>
                                        </p:tgtEl>
                                        <p:attrNameLst>
                                          <p:attrName>ppt_x</p:attrName>
                                        </p:attrNameLst>
                                      </p:cBhvr>
                                      <p:tavLst>
                                        <p:tav tm="0">
                                          <p:val>
                                            <p:strVal val="ppt_x"/>
                                          </p:val>
                                        </p:tav>
                                        <p:tav tm="100000">
                                          <p:val>
                                            <p:strVal val="ppt_x"/>
                                          </p:val>
                                        </p:tav>
                                      </p:tavLst>
                                    </p:anim>
                                    <p:anim calcmode="lin" valueType="num">
                                      <p:cBhvr>
                                        <p:cTn id="23" dur="100" decel="100000"/>
                                        <p:tgtEl>
                                          <p:spTgt spid="3"/>
                                        </p:tgtEl>
                                        <p:attrNameLst>
                                          <p:attrName>ppt_y</p:attrName>
                                        </p:attrNameLst>
                                      </p:cBhvr>
                                      <p:tavLst>
                                        <p:tav tm="0">
                                          <p:val>
                                            <p:strVal val="ppt_y"/>
                                          </p:val>
                                        </p:tav>
                                        <p:tav tm="100000">
                                          <p:val>
                                            <p:strVal val="ppt_y-.03"/>
                                          </p:val>
                                        </p:tav>
                                      </p:tavLst>
                                    </p:anim>
                                    <p:anim calcmode="lin" valueType="num">
                                      <p:cBhvr>
                                        <p:cTn id="24" dur="900" accel="100000">
                                          <p:stCondLst>
                                            <p:cond delay="100"/>
                                          </p:stCondLst>
                                        </p:cTn>
                                        <p:tgtEl>
                                          <p:spTgt spid="3"/>
                                        </p:tgtEl>
                                        <p:attrNameLst>
                                          <p:attrName>ppt_y</p:attrName>
                                        </p:attrNameLst>
                                      </p:cBhvr>
                                      <p:tavLst>
                                        <p:tav tm="0">
                                          <p:val>
                                            <p:strVal val="ppt_y"/>
                                          </p:val>
                                        </p:tav>
                                        <p:tav tm="100000">
                                          <p:val>
                                            <p:strVal val="ppt_y+1"/>
                                          </p:val>
                                        </p:tav>
                                      </p:tavLst>
                                    </p:anim>
                                    <p:set>
                                      <p:cBhvr>
                                        <p:cTn id="25" dur="1" fill="hold">
                                          <p:stCondLst>
                                            <p:cond delay="999"/>
                                          </p:stCondLst>
                                        </p:cTn>
                                        <p:tgtEl>
                                          <p:spTgt spid="3"/>
                                        </p:tgtEl>
                                        <p:attrNameLst>
                                          <p:attrName>style.visibility</p:attrName>
                                        </p:attrNameLst>
                                      </p:cBhvr>
                                      <p:to>
                                        <p:strVal val="hidden"/>
                                      </p:to>
                                    </p:set>
                                  </p:childTnLst>
                                </p:cTn>
                              </p:par>
                              <p:par>
                                <p:cTn id="26" presetID="16" presetClass="entr" presetSubtype="21" fill="hold" grpId="0" nodeType="with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barn(inVertical)">
                                      <p:cBhvr>
                                        <p:cTn id="28" dur="500"/>
                                        <p:tgtEl>
                                          <p:spTgt spid="4"/>
                                        </p:tgtEl>
                                      </p:cBhvr>
                                    </p:animEffect>
                                  </p:childTnLst>
                                </p:cTn>
                              </p:par>
                            </p:childTnLst>
                          </p:cTn>
                        </p:par>
                      </p:childTnLst>
                    </p:cTn>
                  </p:par>
                  <p:par>
                    <p:cTn id="29" fill="hold">
                      <p:stCondLst>
                        <p:cond delay="indefinite"/>
                      </p:stCondLst>
                      <p:childTnLst>
                        <p:par>
                          <p:cTn id="30" fill="hold">
                            <p:stCondLst>
                              <p:cond delay="0"/>
                            </p:stCondLst>
                            <p:childTnLst>
                              <p:par>
                                <p:cTn id="31" presetID="26" presetClass="exit" presetSubtype="0" fill="hold" grpId="1" nodeType="clickEffect">
                                  <p:stCondLst>
                                    <p:cond delay="0"/>
                                  </p:stCondLst>
                                  <p:childTnLst>
                                    <p:animEffect transition="out" filter="wipe(down)">
                                      <p:cBhvr>
                                        <p:cTn id="32" dur="180" accel="50000">
                                          <p:stCondLst>
                                            <p:cond delay="1820"/>
                                          </p:stCondLst>
                                        </p:cTn>
                                        <p:tgtEl>
                                          <p:spTgt spid="4"/>
                                        </p:tgtEl>
                                      </p:cBhvr>
                                    </p:animEffect>
                                    <p:anim calcmode="lin" valueType="num">
                                      <p:cBhvr>
                                        <p:cTn id="33" dur="1822" tmFilter="0,0; 0.14,0.31; 0.43,0.73; 0.71,0.91; 1.0,1.0">
                                          <p:stCondLst>
                                            <p:cond delay="0"/>
                                          </p:stCondLst>
                                        </p:cTn>
                                        <p:tgtEl>
                                          <p:spTgt spid="4"/>
                                        </p:tgtEl>
                                        <p:attrNameLst>
                                          <p:attrName>ppt_x</p:attrName>
                                        </p:attrNameLst>
                                      </p:cBhvr>
                                      <p:tavLst>
                                        <p:tav tm="0">
                                          <p:val>
                                            <p:strVal val="ppt_x"/>
                                          </p:val>
                                        </p:tav>
                                        <p:tav tm="100000">
                                          <p:val>
                                            <p:strVal val="#ppt_x+0.25"/>
                                          </p:val>
                                        </p:tav>
                                      </p:tavLst>
                                    </p:anim>
                                    <p:anim calcmode="lin" valueType="num">
                                      <p:cBhvr>
                                        <p:cTn id="34" dur="178">
                                          <p:stCondLst>
                                            <p:cond delay="1822"/>
                                          </p:stCondLst>
                                        </p:cTn>
                                        <p:tgtEl>
                                          <p:spTgt spid="4"/>
                                        </p:tgtEl>
                                        <p:attrNameLst>
                                          <p:attrName>ppt_x</p:attrName>
                                        </p:attrNameLst>
                                      </p:cBhvr>
                                      <p:tavLst>
                                        <p:tav tm="0">
                                          <p:val>
                                            <p:strVal val="ppt_x"/>
                                          </p:val>
                                        </p:tav>
                                        <p:tav tm="100000">
                                          <p:val>
                                            <p:strVal val="ppt_x"/>
                                          </p:val>
                                        </p:tav>
                                      </p:tavLst>
                                    </p:anim>
                                    <p:anim calcmode="lin" valueType="num">
                                      <p:cBhvr>
                                        <p:cTn id="35" dur="664" tmFilter="0.0,0.0;0.25,0.07;0.50,0.2;0.75,0.467;1.0,1.0">
                                          <p:stCondLst>
                                            <p:cond delay="0"/>
                                          </p:stCondLst>
                                        </p:cTn>
                                        <p:tgtEl>
                                          <p:spTgt spid="4"/>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36" dur="664" tmFilter="0, 0; 0.125,0.2665; 0.25,0.4; 0.375,0.465; 0.5,0.5;  0.625,0.535; 0.75,0.6; 0.875,0.7335; 1,1">
                                          <p:stCondLst>
                                            <p:cond delay="664"/>
                                          </p:stCondLst>
                                        </p:cTn>
                                        <p:tgtEl>
                                          <p:spTgt spid="4"/>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37" dur="332" tmFilter="0, 0; 0.125,0.2665; 0.25,0.4; 0.375,0.465; 0.5,0.5;  0.625,0.535; 0.75,0.6; 0.875,0.7335; 1,1">
                                          <p:stCondLst>
                                            <p:cond delay="1324"/>
                                          </p:stCondLst>
                                        </p:cTn>
                                        <p:tgtEl>
                                          <p:spTgt spid="4"/>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38" dur="164" tmFilter="0, 0; 0.125,0.2665; 0.25,0.4; 0.375,0.465; 0.5,0.5;  0.625,0.535; 0.75,0.6; 0.875,0.7335; 1,1">
                                          <p:stCondLst>
                                            <p:cond delay="1656"/>
                                          </p:stCondLst>
                                        </p:cTn>
                                        <p:tgtEl>
                                          <p:spTgt spid="4"/>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39" dur="180" accel="50000">
                                          <p:stCondLst>
                                            <p:cond delay="1820"/>
                                          </p:stCondLst>
                                        </p:cTn>
                                        <p:tgtEl>
                                          <p:spTgt spid="4"/>
                                        </p:tgtEl>
                                        <p:attrNameLst>
                                          <p:attrName>ppt_y</p:attrName>
                                        </p:attrNameLst>
                                      </p:cBhvr>
                                      <p:tavLst>
                                        <p:tav tm="0">
                                          <p:val>
                                            <p:strVal val="ppt_y"/>
                                          </p:val>
                                        </p:tav>
                                        <p:tav tm="100000">
                                          <p:val>
                                            <p:strVal val="ppt_y+ppt_h"/>
                                          </p:val>
                                        </p:tav>
                                      </p:tavLst>
                                    </p:anim>
                                    <p:animScale>
                                      <p:cBhvr>
                                        <p:cTn id="40" dur="26">
                                          <p:stCondLst>
                                            <p:cond delay="620"/>
                                          </p:stCondLst>
                                        </p:cTn>
                                        <p:tgtEl>
                                          <p:spTgt spid="4"/>
                                        </p:tgtEl>
                                      </p:cBhvr>
                                      <p:to x="100000" y="60000"/>
                                    </p:animScale>
                                    <p:animScale>
                                      <p:cBhvr>
                                        <p:cTn id="41" dur="166" decel="50000">
                                          <p:stCondLst>
                                            <p:cond delay="646"/>
                                          </p:stCondLst>
                                        </p:cTn>
                                        <p:tgtEl>
                                          <p:spTgt spid="4"/>
                                        </p:tgtEl>
                                      </p:cBhvr>
                                      <p:to x="100000" y="100000"/>
                                    </p:animScale>
                                    <p:animScale>
                                      <p:cBhvr>
                                        <p:cTn id="42" dur="26">
                                          <p:stCondLst>
                                            <p:cond delay="1312"/>
                                          </p:stCondLst>
                                        </p:cTn>
                                        <p:tgtEl>
                                          <p:spTgt spid="4"/>
                                        </p:tgtEl>
                                      </p:cBhvr>
                                      <p:to x="100000" y="80000"/>
                                    </p:animScale>
                                    <p:animScale>
                                      <p:cBhvr>
                                        <p:cTn id="43" dur="166" decel="50000">
                                          <p:stCondLst>
                                            <p:cond delay="1338"/>
                                          </p:stCondLst>
                                        </p:cTn>
                                        <p:tgtEl>
                                          <p:spTgt spid="4"/>
                                        </p:tgtEl>
                                      </p:cBhvr>
                                      <p:to x="100000" y="100000"/>
                                    </p:animScale>
                                    <p:animScale>
                                      <p:cBhvr>
                                        <p:cTn id="44" dur="26">
                                          <p:stCondLst>
                                            <p:cond delay="1642"/>
                                          </p:stCondLst>
                                        </p:cTn>
                                        <p:tgtEl>
                                          <p:spTgt spid="4"/>
                                        </p:tgtEl>
                                      </p:cBhvr>
                                      <p:to x="100000" y="90000"/>
                                    </p:animScale>
                                    <p:animScale>
                                      <p:cBhvr>
                                        <p:cTn id="45" dur="166" decel="50000">
                                          <p:stCondLst>
                                            <p:cond delay="1668"/>
                                          </p:stCondLst>
                                        </p:cTn>
                                        <p:tgtEl>
                                          <p:spTgt spid="4"/>
                                        </p:tgtEl>
                                      </p:cBhvr>
                                      <p:to x="100000" y="100000"/>
                                    </p:animScale>
                                    <p:animScale>
                                      <p:cBhvr>
                                        <p:cTn id="46" dur="26">
                                          <p:stCondLst>
                                            <p:cond delay="1808"/>
                                          </p:stCondLst>
                                        </p:cTn>
                                        <p:tgtEl>
                                          <p:spTgt spid="4"/>
                                        </p:tgtEl>
                                      </p:cBhvr>
                                      <p:to x="100000" y="95000"/>
                                    </p:animScale>
                                    <p:animScale>
                                      <p:cBhvr>
                                        <p:cTn id="47" dur="166" decel="50000">
                                          <p:stCondLst>
                                            <p:cond delay="1834"/>
                                          </p:stCondLst>
                                        </p:cTn>
                                        <p:tgtEl>
                                          <p:spTgt spid="4"/>
                                        </p:tgtEl>
                                      </p:cBhvr>
                                      <p:to x="100000" y="100000"/>
                                    </p:animScale>
                                    <p:set>
                                      <p:cBhvr>
                                        <p:cTn id="48" dur="1" fill="hold">
                                          <p:stCondLst>
                                            <p:cond delay="1999"/>
                                          </p:stCondLst>
                                        </p:cTn>
                                        <p:tgtEl>
                                          <p:spTgt spid="4"/>
                                        </p:tgtEl>
                                        <p:attrNameLst>
                                          <p:attrName>style.visibility</p:attrName>
                                        </p:attrNameLst>
                                      </p:cBhvr>
                                      <p:to>
                                        <p:strVal val="hidden"/>
                                      </p:to>
                                    </p:set>
                                  </p:childTnLst>
                                </p:cTn>
                              </p:par>
                              <p:par>
                                <p:cTn id="49" presetID="2" presetClass="entr" presetSubtype="4" fill="hold" grpId="0" nodeType="withEffect">
                                  <p:stCondLst>
                                    <p:cond delay="0"/>
                                  </p:stCondLst>
                                  <p:childTnLst>
                                    <p:set>
                                      <p:cBhvr>
                                        <p:cTn id="50" dur="1" fill="hold">
                                          <p:stCondLst>
                                            <p:cond delay="0"/>
                                          </p:stCondLst>
                                        </p:cTn>
                                        <p:tgtEl>
                                          <p:spTgt spid="5"/>
                                        </p:tgtEl>
                                        <p:attrNameLst>
                                          <p:attrName>style.visibility</p:attrName>
                                        </p:attrNameLst>
                                      </p:cBhvr>
                                      <p:to>
                                        <p:strVal val="visible"/>
                                      </p:to>
                                    </p:set>
                                    <p:anim calcmode="lin" valueType="num">
                                      <p:cBhvr additive="base">
                                        <p:cTn id="51" dur="500" fill="hold"/>
                                        <p:tgtEl>
                                          <p:spTgt spid="5"/>
                                        </p:tgtEl>
                                        <p:attrNameLst>
                                          <p:attrName>ppt_x</p:attrName>
                                        </p:attrNameLst>
                                      </p:cBhvr>
                                      <p:tavLst>
                                        <p:tav tm="0">
                                          <p:val>
                                            <p:strVal val="#ppt_x"/>
                                          </p:val>
                                        </p:tav>
                                        <p:tav tm="100000">
                                          <p:val>
                                            <p:strVal val="#ppt_x"/>
                                          </p:val>
                                        </p:tav>
                                      </p:tavLst>
                                    </p:anim>
                                    <p:anim calcmode="lin" valueType="num">
                                      <p:cBhvr additive="base">
                                        <p:cTn id="5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56" presetClass="exit" presetSubtype="0" fill="hold" grpId="1" nodeType="clickEffect">
                                  <p:stCondLst>
                                    <p:cond delay="0"/>
                                  </p:stCondLst>
                                  <p:childTnLst>
                                    <p:anim from="(ppt_w)" to="(-ppt_w*2)" calcmode="lin" valueType="num">
                                      <p:cBhvr rctx="PPT">
                                        <p:cTn id="56" dur="500" autoRev="1">
                                          <p:stCondLst>
                                            <p:cond delay="0"/>
                                          </p:stCondLst>
                                        </p:cTn>
                                        <p:tgtEl>
                                          <p:spTgt spid="5"/>
                                        </p:tgtEl>
                                        <p:attrNameLst>
                                          <p:attrName>ppt_w</p:attrName>
                                        </p:attrNameLst>
                                      </p:cBhvr>
                                    </p:anim>
                                    <p:anim by="(ppt_w*0.50)" calcmode="lin" valueType="num">
                                      <p:cBhvr>
                                        <p:cTn id="57" dur="500" decel="50000" autoRev="1">
                                          <p:stCondLst>
                                            <p:cond delay="0"/>
                                          </p:stCondLst>
                                        </p:cTn>
                                        <p:tgtEl>
                                          <p:spTgt spid="5"/>
                                        </p:tgtEl>
                                        <p:attrNameLst>
                                          <p:attrName>ppt_x</p:attrName>
                                        </p:attrNameLst>
                                      </p:cBhvr>
                                    </p:anim>
                                    <p:anim from="(ppt_y)" to="(1+ppt_h/2)" calcmode="lin" valueType="num">
                                      <p:cBhvr>
                                        <p:cTn id="58" dur="1000">
                                          <p:stCondLst>
                                            <p:cond delay="0"/>
                                          </p:stCondLst>
                                        </p:cTn>
                                        <p:tgtEl>
                                          <p:spTgt spid="5"/>
                                        </p:tgtEl>
                                        <p:attrNameLst>
                                          <p:attrName>ppt_y</p:attrName>
                                        </p:attrNameLst>
                                      </p:cBhvr>
                                    </p:anim>
                                    <p:animRot by="21600000">
                                      <p:cBhvr>
                                        <p:cTn id="59" dur="1000">
                                          <p:stCondLst>
                                            <p:cond delay="0"/>
                                          </p:stCondLst>
                                        </p:cTn>
                                        <p:tgtEl>
                                          <p:spTgt spid="5"/>
                                        </p:tgtEl>
                                        <p:attrNameLst>
                                          <p:attrName>r</p:attrName>
                                        </p:attrNameLst>
                                      </p:cBhvr>
                                    </p:animRot>
                                    <p:set>
                                      <p:cBhvr>
                                        <p:cTn id="60" dur="1" fill="hold">
                                          <p:stCondLst>
                                            <p:cond delay="999"/>
                                          </p:stCondLst>
                                        </p:cTn>
                                        <p:tgtEl>
                                          <p:spTgt spid="5"/>
                                        </p:tgtEl>
                                        <p:attrNameLst>
                                          <p:attrName>style.visibility</p:attrName>
                                        </p:attrNameLst>
                                      </p:cBhvr>
                                      <p:to>
                                        <p:strVal val="hidden"/>
                                      </p:to>
                                    </p:set>
                                  </p:childTnLst>
                                </p:cTn>
                              </p:par>
                              <p:par>
                                <p:cTn id="61" presetID="22" presetClass="entr" presetSubtype="4" fill="hold" grpId="0" nodeType="withEffect">
                                  <p:stCondLst>
                                    <p:cond delay="0"/>
                                  </p:stCondLst>
                                  <p:childTnLst>
                                    <p:set>
                                      <p:cBhvr>
                                        <p:cTn id="62" dur="1" fill="hold">
                                          <p:stCondLst>
                                            <p:cond delay="0"/>
                                          </p:stCondLst>
                                        </p:cTn>
                                        <p:tgtEl>
                                          <p:spTgt spid="6"/>
                                        </p:tgtEl>
                                        <p:attrNameLst>
                                          <p:attrName>style.visibility</p:attrName>
                                        </p:attrNameLst>
                                      </p:cBhvr>
                                      <p:to>
                                        <p:strVal val="visible"/>
                                      </p:to>
                                    </p:set>
                                    <p:animEffect transition="in" filter="wipe(down)">
                                      <p:cBhvr>
                                        <p:cTn id="63" dur="500"/>
                                        <p:tgtEl>
                                          <p:spTgt spid="6"/>
                                        </p:tgtEl>
                                      </p:cBhvr>
                                    </p:animEffect>
                                  </p:childTnLst>
                                </p:cTn>
                              </p:par>
                            </p:childTnLst>
                          </p:cTn>
                        </p:par>
                      </p:childTnLst>
                    </p:cTn>
                  </p:par>
                  <p:par>
                    <p:cTn id="64" fill="hold">
                      <p:stCondLst>
                        <p:cond delay="indefinite"/>
                      </p:stCondLst>
                      <p:childTnLst>
                        <p:par>
                          <p:cTn id="65" fill="hold">
                            <p:stCondLst>
                              <p:cond delay="0"/>
                            </p:stCondLst>
                            <p:childTnLst>
                              <p:par>
                                <p:cTn id="66" presetID="14" presetClass="exit" presetSubtype="10" fill="hold" grpId="1" nodeType="clickEffect">
                                  <p:stCondLst>
                                    <p:cond delay="0"/>
                                  </p:stCondLst>
                                  <p:childTnLst>
                                    <p:animEffect transition="out" filter="randombar(horizontal)">
                                      <p:cBhvr>
                                        <p:cTn id="67" dur="500"/>
                                        <p:tgtEl>
                                          <p:spTgt spid="6"/>
                                        </p:tgtEl>
                                      </p:cBhvr>
                                    </p:animEffect>
                                    <p:set>
                                      <p:cBhvr>
                                        <p:cTn id="68" dur="1" fill="hold">
                                          <p:stCondLst>
                                            <p:cond delay="499"/>
                                          </p:stCondLst>
                                        </p:cTn>
                                        <p:tgtEl>
                                          <p:spTgt spid="6"/>
                                        </p:tgtEl>
                                        <p:attrNameLst>
                                          <p:attrName>style.visibility</p:attrName>
                                        </p:attrNameLst>
                                      </p:cBhvr>
                                      <p:to>
                                        <p:strVal val="hidden"/>
                                      </p:to>
                                    </p:set>
                                  </p:childTnLst>
                                </p:cTn>
                              </p:par>
                              <p:par>
                                <p:cTn id="69" presetID="12" presetClass="entr" presetSubtype="4" fill="hold" grpId="0" nodeType="withEffect">
                                  <p:stCondLst>
                                    <p:cond delay="0"/>
                                  </p:stCondLst>
                                  <p:childTnLst>
                                    <p:set>
                                      <p:cBhvr>
                                        <p:cTn id="70" dur="1" fill="hold">
                                          <p:stCondLst>
                                            <p:cond delay="0"/>
                                          </p:stCondLst>
                                        </p:cTn>
                                        <p:tgtEl>
                                          <p:spTgt spid="7"/>
                                        </p:tgtEl>
                                        <p:attrNameLst>
                                          <p:attrName>style.visibility</p:attrName>
                                        </p:attrNameLst>
                                      </p:cBhvr>
                                      <p:to>
                                        <p:strVal val="visible"/>
                                      </p:to>
                                    </p:set>
                                    <p:anim calcmode="lin" valueType="num">
                                      <p:cBhvr additive="base">
                                        <p:cTn id="71" dur="500"/>
                                        <p:tgtEl>
                                          <p:spTgt spid="7"/>
                                        </p:tgtEl>
                                        <p:attrNameLst>
                                          <p:attrName>ppt_y</p:attrName>
                                        </p:attrNameLst>
                                      </p:cBhvr>
                                      <p:tavLst>
                                        <p:tav tm="0">
                                          <p:val>
                                            <p:strVal val="#ppt_y+#ppt_h*1.125000"/>
                                          </p:val>
                                        </p:tav>
                                        <p:tav tm="100000">
                                          <p:val>
                                            <p:strVal val="#ppt_y"/>
                                          </p:val>
                                        </p:tav>
                                      </p:tavLst>
                                    </p:anim>
                                    <p:animEffect transition="in" filter="wipe(up)">
                                      <p:cBhvr>
                                        <p:cTn id="72" dur="500"/>
                                        <p:tgtEl>
                                          <p:spTgt spid="7"/>
                                        </p:tgtEl>
                                      </p:cBhvr>
                                    </p:animEffect>
                                  </p:childTnLst>
                                </p:cTn>
                              </p:par>
                            </p:childTnLst>
                          </p:cTn>
                        </p:par>
                      </p:childTnLst>
                    </p:cTn>
                  </p:par>
                  <p:par>
                    <p:cTn id="73" fill="hold">
                      <p:stCondLst>
                        <p:cond delay="indefinite"/>
                      </p:stCondLst>
                      <p:childTnLst>
                        <p:par>
                          <p:cTn id="74" fill="hold">
                            <p:stCondLst>
                              <p:cond delay="0"/>
                            </p:stCondLst>
                            <p:childTnLst>
                              <p:par>
                                <p:cTn id="75" presetID="17" presetClass="exit" presetSubtype="10" fill="hold" grpId="1" nodeType="clickEffect">
                                  <p:stCondLst>
                                    <p:cond delay="0"/>
                                  </p:stCondLst>
                                  <p:childTnLst>
                                    <p:anim calcmode="lin" valueType="num">
                                      <p:cBhvr>
                                        <p:cTn id="76" dur="500"/>
                                        <p:tgtEl>
                                          <p:spTgt spid="7"/>
                                        </p:tgtEl>
                                        <p:attrNameLst>
                                          <p:attrName>ppt_w</p:attrName>
                                        </p:attrNameLst>
                                      </p:cBhvr>
                                      <p:tavLst>
                                        <p:tav tm="0">
                                          <p:val>
                                            <p:strVal val="ppt_w"/>
                                          </p:val>
                                        </p:tav>
                                        <p:tav tm="100000">
                                          <p:val>
                                            <p:fltVal val="0"/>
                                          </p:val>
                                        </p:tav>
                                      </p:tavLst>
                                    </p:anim>
                                    <p:anim calcmode="lin" valueType="num">
                                      <p:cBhvr>
                                        <p:cTn id="77" dur="500"/>
                                        <p:tgtEl>
                                          <p:spTgt spid="7"/>
                                        </p:tgtEl>
                                        <p:attrNameLst>
                                          <p:attrName>ppt_h</p:attrName>
                                        </p:attrNameLst>
                                      </p:cBhvr>
                                      <p:tavLst>
                                        <p:tav tm="0">
                                          <p:val>
                                            <p:strVal val="ppt_h"/>
                                          </p:val>
                                        </p:tav>
                                        <p:tav tm="100000">
                                          <p:val>
                                            <p:strVal val="ppt_h"/>
                                          </p:val>
                                        </p:tav>
                                      </p:tavLst>
                                    </p:anim>
                                    <p:set>
                                      <p:cBhvr>
                                        <p:cTn id="78"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animBg="1"/>
      <p:bldP spid="3" grpId="1" animBg="1"/>
      <p:bldP spid="4" grpId="0" animBg="1"/>
      <p:bldP spid="4" grpId="1" animBg="1"/>
      <p:bldP spid="5" grpId="0"/>
      <p:bldP spid="5" grpId="1"/>
      <p:bldP spid="6" grpId="0"/>
      <p:bldP spid="6" grpId="1"/>
      <p:bldP spid="7" grpId="0"/>
      <p:bldP spid="7"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360" y="856357"/>
            <a:ext cx="11216640" cy="5509200"/>
          </a:xfrm>
          <a:prstGeom prst="rect">
            <a:avLst/>
          </a:prstGeom>
          <a:noFill/>
        </p:spPr>
        <p:txBody>
          <a:bodyPr wrap="square" rtlCol="0">
            <a:spAutoFit/>
          </a:bodyPr>
          <a:lstStyle/>
          <a:p>
            <a:pPr marL="857250" lvl="0" indent="-857250">
              <a:buFont typeface="+mj-lt"/>
              <a:buAutoNum type="romanLcPeriod" startAt="6"/>
            </a:pPr>
            <a:r>
              <a:rPr lang="en-US" sz="4400" dirty="0"/>
              <a:t>The assistance may be given when it is a matter of choice with the receiving church </a:t>
            </a:r>
          </a:p>
          <a:p>
            <a:r>
              <a:rPr lang="en-US" sz="4400" dirty="0"/>
              <a:t>Listen to what the scripture says in Romans 15:31</a:t>
            </a:r>
          </a:p>
          <a:p>
            <a:r>
              <a:rPr lang="en-US" sz="4400" b="1" dirty="0"/>
              <a:t> </a:t>
            </a:r>
            <a:endParaRPr lang="en-US" sz="4400" dirty="0"/>
          </a:p>
          <a:p>
            <a:r>
              <a:rPr lang="en-US" sz="4400" b="1" i="1" dirty="0"/>
              <a:t>31 that I may be delivered from those in Judea who do not believe, and that my service to Jerusalem may be acceptable to the saints</a:t>
            </a:r>
            <a:endParaRPr lang="en-US" sz="4400" dirty="0"/>
          </a:p>
        </p:txBody>
      </p:sp>
    </p:spTree>
    <p:extLst>
      <p:ext uri="{BB962C8B-B14F-4D97-AF65-F5344CB8AC3E}">
        <p14:creationId xmlns:p14="http://schemas.microsoft.com/office/powerpoint/2010/main" val="60047874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360" y="2319397"/>
            <a:ext cx="11216640" cy="2800767"/>
          </a:xfrm>
          <a:prstGeom prst="rect">
            <a:avLst/>
          </a:prstGeom>
          <a:noFill/>
        </p:spPr>
        <p:txBody>
          <a:bodyPr wrap="square" rtlCol="0">
            <a:spAutoFit/>
          </a:bodyPr>
          <a:lstStyle/>
          <a:p>
            <a:pPr lvl="0"/>
            <a:r>
              <a:rPr lang="en-US" sz="4400" dirty="0">
                <a:latin typeface="Candara" panose="020E0502030303020204" pitchFamily="34" charset="0"/>
              </a:rPr>
              <a:t>The assistance may either be (</a:t>
            </a:r>
            <a:r>
              <a:rPr lang="en-US" sz="4400" dirty="0" err="1">
                <a:latin typeface="Candara" panose="020E0502030303020204" pitchFamily="34" charset="0"/>
              </a:rPr>
              <a:t>i</a:t>
            </a:r>
            <a:r>
              <a:rPr lang="en-US" sz="4400" dirty="0">
                <a:latin typeface="Candara" panose="020E0502030303020204" pitchFamily="34" charset="0"/>
              </a:rPr>
              <a:t>) beyond the power of the giving church or (ii) according to their power.</a:t>
            </a:r>
          </a:p>
          <a:p>
            <a:r>
              <a:rPr lang="en-US" sz="4400" dirty="0">
                <a:latin typeface="Candara" panose="020E0502030303020204" pitchFamily="34" charset="0"/>
              </a:rPr>
              <a:t> </a:t>
            </a:r>
          </a:p>
        </p:txBody>
      </p:sp>
    </p:spTree>
    <p:extLst>
      <p:ext uri="{BB962C8B-B14F-4D97-AF65-F5344CB8AC3E}">
        <p14:creationId xmlns:p14="http://schemas.microsoft.com/office/powerpoint/2010/main" val="38486770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360" y="1445637"/>
            <a:ext cx="11216640" cy="4832092"/>
          </a:xfrm>
          <a:prstGeom prst="rect">
            <a:avLst/>
          </a:prstGeom>
          <a:noFill/>
        </p:spPr>
        <p:txBody>
          <a:bodyPr wrap="square" rtlCol="0">
            <a:spAutoFit/>
          </a:bodyPr>
          <a:lstStyle/>
          <a:p>
            <a:r>
              <a:rPr lang="en-US" sz="4400" dirty="0"/>
              <a:t>Proof 2corinth 8:1-5;12.</a:t>
            </a:r>
          </a:p>
          <a:p>
            <a:r>
              <a:rPr lang="en-US" sz="4400" dirty="0" smtClean="0">
                <a:latin typeface="Berlin Sans FB Demi" panose="020E0802020502020306" pitchFamily="34" charset="0"/>
              </a:rPr>
              <a:t>CONSTITUENT </a:t>
            </a:r>
            <a:r>
              <a:rPr lang="en-US" sz="4400" dirty="0">
                <a:latin typeface="Berlin Sans FB Demi" panose="020E0802020502020306" pitchFamily="34" charset="0"/>
              </a:rPr>
              <a:t>ELEMENT  </a:t>
            </a:r>
            <a:r>
              <a:rPr lang="en-US" sz="4400" dirty="0" smtClean="0">
                <a:latin typeface="Berlin Sans FB Demi" panose="020E0802020502020306" pitchFamily="34" charset="0"/>
              </a:rPr>
              <a:t>SEVEN</a:t>
            </a:r>
            <a:r>
              <a:rPr lang="en-US" sz="4400" dirty="0">
                <a:latin typeface="Berlin Sans FB Demi" panose="020E0802020502020306" pitchFamily="34" charset="0"/>
              </a:rPr>
              <a:t>:</a:t>
            </a:r>
          </a:p>
          <a:p>
            <a:r>
              <a:rPr lang="en-US" sz="4400" dirty="0">
                <a:latin typeface="Berlin Sans FB Demi" panose="020E0802020502020306" pitchFamily="34" charset="0"/>
              </a:rPr>
              <a:t> </a:t>
            </a:r>
          </a:p>
          <a:p>
            <a:r>
              <a:rPr lang="en-US" sz="4400" dirty="0">
                <a:latin typeface="Candara" panose="020E0502030303020204" pitchFamily="34" charset="0"/>
              </a:rPr>
              <a:t>This work (or situation involving this specific work) need not be brought about by some catastrophe.</a:t>
            </a:r>
          </a:p>
          <a:p>
            <a:r>
              <a:rPr lang="en-US" sz="4400" dirty="0"/>
              <a:t> </a:t>
            </a:r>
          </a:p>
        </p:txBody>
      </p:sp>
    </p:spTree>
    <p:extLst>
      <p:ext uri="{BB962C8B-B14F-4D97-AF65-F5344CB8AC3E}">
        <p14:creationId xmlns:p14="http://schemas.microsoft.com/office/powerpoint/2010/main" val="18505200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9920" y="836037"/>
            <a:ext cx="11216640" cy="5509200"/>
          </a:xfrm>
          <a:prstGeom prst="rect">
            <a:avLst/>
          </a:prstGeom>
          <a:noFill/>
        </p:spPr>
        <p:txBody>
          <a:bodyPr wrap="square" rtlCol="0">
            <a:spAutoFit/>
          </a:bodyPr>
          <a:lstStyle/>
          <a:p>
            <a:r>
              <a:rPr lang="en-US" sz="4400" dirty="0"/>
              <a:t>Proof: 2Corinth 11:8……other churches support Paul to preach in Corinth not because of natural disaster or catastrophe</a:t>
            </a:r>
          </a:p>
          <a:p>
            <a:r>
              <a:rPr lang="en-US" sz="4400" dirty="0"/>
              <a:t>Acts 11:24</a:t>
            </a:r>
          </a:p>
          <a:p>
            <a:r>
              <a:rPr lang="en-US" sz="4400" b="1" i="1" dirty="0"/>
              <a:t>            24 For he was a good man, and full of the Holy Spirit and of faith. And many people were     added to the Lord</a:t>
            </a:r>
            <a:r>
              <a:rPr lang="en-US" sz="4400" dirty="0"/>
              <a:t>.</a:t>
            </a:r>
          </a:p>
          <a:p>
            <a:r>
              <a:rPr lang="en-US" sz="4400" dirty="0"/>
              <a:t> </a:t>
            </a:r>
          </a:p>
        </p:txBody>
      </p:sp>
    </p:spTree>
    <p:extLst>
      <p:ext uri="{BB962C8B-B14F-4D97-AF65-F5344CB8AC3E}">
        <p14:creationId xmlns:p14="http://schemas.microsoft.com/office/powerpoint/2010/main" val="38266195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9920" y="836037"/>
            <a:ext cx="11216640" cy="4832092"/>
          </a:xfrm>
          <a:prstGeom prst="rect">
            <a:avLst/>
          </a:prstGeom>
          <a:noFill/>
        </p:spPr>
        <p:txBody>
          <a:bodyPr wrap="square" rtlCol="0">
            <a:spAutoFit/>
          </a:bodyPr>
          <a:lstStyle/>
          <a:p>
            <a:r>
              <a:rPr lang="en-US" sz="4400" dirty="0">
                <a:latin typeface="Candara" panose="020E0502030303020204" pitchFamily="34" charset="0"/>
              </a:rPr>
              <a:t>Our moderator and </a:t>
            </a:r>
            <a:r>
              <a:rPr lang="en-US" sz="4400" i="1" dirty="0">
                <a:latin typeface="Candara" panose="020E0502030303020204" pitchFamily="34" charset="0"/>
              </a:rPr>
              <a:t>Brother Lesley</a:t>
            </a:r>
            <a:r>
              <a:rPr lang="en-US" sz="4400" dirty="0">
                <a:latin typeface="Candara" panose="020E0502030303020204" pitchFamily="34" charset="0"/>
              </a:rPr>
              <a:t>, I have </a:t>
            </a:r>
            <a:r>
              <a:rPr lang="en-US" sz="4400" dirty="0" smtClean="0">
                <a:latin typeface="Candara" panose="020E0502030303020204" pitchFamily="34" charset="0"/>
              </a:rPr>
              <a:t>proven </a:t>
            </a:r>
            <a:r>
              <a:rPr lang="en-US" sz="4400" dirty="0">
                <a:latin typeface="Candara" panose="020E0502030303020204" pitchFamily="34" charset="0"/>
              </a:rPr>
              <a:t>it to you all the component parts involved in my proposition as I affirmed. The arguments are valid(syllogism) :</a:t>
            </a:r>
          </a:p>
          <a:p>
            <a:pPr marL="742950" lvl="0" indent="-742950">
              <a:buFont typeface="+mj-lt"/>
              <a:buAutoNum type="arabicPeriod"/>
            </a:pPr>
            <a:r>
              <a:rPr lang="en-US" sz="4400" dirty="0">
                <a:latin typeface="Candara" panose="020E0502030303020204" pitchFamily="34" charset="0"/>
              </a:rPr>
              <a:t>The middle term is distributed at least once </a:t>
            </a:r>
          </a:p>
          <a:p>
            <a:pPr marL="742950" lvl="0" indent="-742950">
              <a:buFont typeface="+mj-lt"/>
              <a:buAutoNum type="arabicPeriod"/>
            </a:pPr>
            <a:r>
              <a:rPr lang="en-US" sz="4400" dirty="0">
                <a:latin typeface="Candara" panose="020E0502030303020204" pitchFamily="34" charset="0"/>
              </a:rPr>
              <a:t>No term which is not distributed in the premise is distributed in the </a:t>
            </a:r>
            <a:r>
              <a:rPr lang="en-US" sz="4400" dirty="0" smtClean="0">
                <a:latin typeface="Candara" panose="020E0502030303020204" pitchFamily="34" charset="0"/>
              </a:rPr>
              <a:t>conclusion</a:t>
            </a:r>
            <a:endParaRPr lang="en-US" sz="4400" dirty="0">
              <a:latin typeface="Candara" panose="020E0502030303020204" pitchFamily="34" charset="0"/>
            </a:endParaRPr>
          </a:p>
        </p:txBody>
      </p:sp>
    </p:spTree>
    <p:extLst>
      <p:ext uri="{BB962C8B-B14F-4D97-AF65-F5344CB8AC3E}">
        <p14:creationId xmlns:p14="http://schemas.microsoft.com/office/powerpoint/2010/main" val="219132017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9920" y="836037"/>
            <a:ext cx="11216640" cy="5509200"/>
          </a:xfrm>
          <a:prstGeom prst="rect">
            <a:avLst/>
          </a:prstGeom>
          <a:noFill/>
        </p:spPr>
        <p:txBody>
          <a:bodyPr wrap="square" rtlCol="0">
            <a:spAutoFit/>
          </a:bodyPr>
          <a:lstStyle/>
          <a:p>
            <a:pPr marL="742950" lvl="0" indent="-742950">
              <a:buFont typeface="+mj-lt"/>
              <a:buAutoNum type="arabicPeriod" startAt="3"/>
            </a:pPr>
            <a:r>
              <a:rPr lang="en-US" sz="4400" dirty="0"/>
              <a:t>It is not the case that they are two negative premises</a:t>
            </a:r>
          </a:p>
          <a:p>
            <a:pPr marL="742950" lvl="0" indent="-742950">
              <a:buFont typeface="+mj-lt"/>
              <a:buAutoNum type="arabicPeriod" startAt="3"/>
            </a:pPr>
            <a:r>
              <a:rPr lang="en-US" sz="4400" dirty="0"/>
              <a:t>4 since neither premise is negative, conclusion is not negative and</a:t>
            </a:r>
          </a:p>
          <a:p>
            <a:pPr marL="742950" lvl="0" indent="-742950">
              <a:buFont typeface="+mj-lt"/>
              <a:buAutoNum type="arabicPeriod" startAt="3"/>
            </a:pPr>
            <a:r>
              <a:rPr lang="en-US" sz="4400" dirty="0"/>
              <a:t>Since both premises are affirmative , the conclusion is not negative. Thus having violated no rule of the syllogism the argument is valid.</a:t>
            </a:r>
          </a:p>
        </p:txBody>
      </p:sp>
    </p:spTree>
    <p:extLst>
      <p:ext uri="{BB962C8B-B14F-4D97-AF65-F5344CB8AC3E}">
        <p14:creationId xmlns:p14="http://schemas.microsoft.com/office/powerpoint/2010/main" val="4097596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89280" y="734437"/>
            <a:ext cx="11216640" cy="4832092"/>
          </a:xfrm>
          <a:prstGeom prst="rect">
            <a:avLst/>
          </a:prstGeom>
          <a:noFill/>
        </p:spPr>
        <p:txBody>
          <a:bodyPr wrap="square" rtlCol="0">
            <a:spAutoFit/>
          </a:bodyPr>
          <a:lstStyle/>
          <a:p>
            <a:r>
              <a:rPr lang="en-US" sz="4400" dirty="0"/>
              <a:t>I have presented the component parts of the total syllogism involved in church cooperation. I have offered all the scriptural proof for my affirmation in doing that I have proved that there is no exclusive </a:t>
            </a:r>
            <a:r>
              <a:rPr lang="en-US" sz="4400" dirty="0" smtClean="0"/>
              <a:t>pattern, </a:t>
            </a:r>
            <a:r>
              <a:rPr lang="en-US" sz="4400" dirty="0"/>
              <a:t>one for benevolence and another for evangelism in God’s word. </a:t>
            </a:r>
          </a:p>
        </p:txBody>
      </p:sp>
    </p:spTree>
    <p:extLst>
      <p:ext uri="{BB962C8B-B14F-4D97-AF65-F5344CB8AC3E}">
        <p14:creationId xmlns:p14="http://schemas.microsoft.com/office/powerpoint/2010/main" val="74950740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68960" y="1462703"/>
            <a:ext cx="10850880" cy="3785652"/>
          </a:xfrm>
          <a:prstGeom prst="rect">
            <a:avLst/>
          </a:prstGeom>
          <a:noFill/>
        </p:spPr>
        <p:txBody>
          <a:bodyPr wrap="square" rtlCol="0">
            <a:spAutoFit/>
          </a:bodyPr>
          <a:lstStyle/>
          <a:p>
            <a:pPr marL="1028700" lvl="0" indent="-1028700">
              <a:buFont typeface="+mj-lt"/>
              <a:buAutoNum type="romanLcPeriod" startAt="2"/>
            </a:pPr>
            <a:r>
              <a:rPr lang="en-US" sz="4800" b="1" dirty="0" smtClean="0">
                <a:latin typeface="Candara" panose="020E0502030303020204" pitchFamily="34" charset="0"/>
              </a:rPr>
              <a:t>GENERIC : </a:t>
            </a:r>
            <a:r>
              <a:rPr lang="en-US" sz="4800" dirty="0" smtClean="0">
                <a:latin typeface="Candara" panose="020E0502030303020204" pitchFamily="34" charset="0"/>
              </a:rPr>
              <a:t>by </a:t>
            </a:r>
            <a:r>
              <a:rPr lang="en-US" sz="4800" dirty="0">
                <a:latin typeface="Candara" panose="020E0502030303020204" pitchFamily="34" charset="0"/>
              </a:rPr>
              <a:t>this I mean that, the mission and authority to carry out this act of cooperation is generic and not specific , cooperation is governed by generic laws and not specific laws</a:t>
            </a:r>
            <a:r>
              <a:rPr lang="en-US" sz="4800" dirty="0" smtClean="0">
                <a:latin typeface="Candara" panose="020E0502030303020204" pitchFamily="34" charset="0"/>
              </a:rPr>
              <a:t>.</a:t>
            </a:r>
            <a:endParaRPr lang="en-US" sz="4800" dirty="0">
              <a:latin typeface="Candara" panose="020E0502030303020204" pitchFamily="34" charset="0"/>
            </a:endParaRPr>
          </a:p>
        </p:txBody>
      </p:sp>
      <p:sp>
        <p:nvSpPr>
          <p:cNvPr id="3" name="TextBox 2"/>
          <p:cNvSpPr txBox="1"/>
          <p:nvPr/>
        </p:nvSpPr>
        <p:spPr>
          <a:xfrm>
            <a:off x="814647" y="1093371"/>
            <a:ext cx="10850880" cy="4524315"/>
          </a:xfrm>
          <a:prstGeom prst="rect">
            <a:avLst/>
          </a:prstGeom>
          <a:noFill/>
        </p:spPr>
        <p:txBody>
          <a:bodyPr wrap="square" rtlCol="0">
            <a:spAutoFit/>
          </a:bodyPr>
          <a:lstStyle/>
          <a:p>
            <a:pPr marL="1028700" lvl="0" indent="-1028700">
              <a:buFont typeface="+mj-lt"/>
              <a:buAutoNum type="romanLcPeriod" startAt="3"/>
            </a:pPr>
            <a:r>
              <a:rPr lang="en-US" sz="4800" b="1" dirty="0" smtClean="0">
                <a:latin typeface="Candara" panose="020E0502030303020204" pitchFamily="34" charset="0"/>
              </a:rPr>
              <a:t>IRRESPECTIVE OF ASPECT:</a:t>
            </a:r>
            <a:r>
              <a:rPr lang="en-US" sz="4800" dirty="0" smtClean="0">
                <a:latin typeface="Candara" panose="020E0502030303020204" pitchFamily="34" charset="0"/>
              </a:rPr>
              <a:t> by </a:t>
            </a:r>
            <a:r>
              <a:rPr lang="en-US" sz="4800" dirty="0">
                <a:latin typeface="Candara" panose="020E0502030303020204" pitchFamily="34" charset="0"/>
              </a:rPr>
              <a:t>this I meant whether it  is physical or spiritual aspects church cooperation is not limited to only physical ( feeding of the hungry, helping destitute saints). </a:t>
            </a:r>
          </a:p>
        </p:txBody>
      </p:sp>
      <p:sp>
        <p:nvSpPr>
          <p:cNvPr id="4" name="TextBox 3"/>
          <p:cNvSpPr txBox="1"/>
          <p:nvPr/>
        </p:nvSpPr>
        <p:spPr>
          <a:xfrm>
            <a:off x="1341120" y="2201366"/>
            <a:ext cx="10850880" cy="2308324"/>
          </a:xfrm>
          <a:prstGeom prst="rect">
            <a:avLst/>
          </a:prstGeom>
          <a:noFill/>
        </p:spPr>
        <p:txBody>
          <a:bodyPr wrap="square" rtlCol="0">
            <a:spAutoFit/>
          </a:bodyPr>
          <a:lstStyle/>
          <a:p>
            <a:pPr lvl="0"/>
            <a:r>
              <a:rPr lang="en-US" sz="4800" dirty="0">
                <a:latin typeface="Candara" panose="020E0502030303020204" pitchFamily="34" charset="0"/>
              </a:rPr>
              <a:t>Furthermore, I meant that there is no biblical teaching of one pattern for evangelism and another for benevolence</a:t>
            </a:r>
            <a:r>
              <a:rPr lang="en-US" sz="4800" dirty="0" smtClean="0">
                <a:latin typeface="Candara" panose="020E0502030303020204" pitchFamily="34" charset="0"/>
              </a:rPr>
              <a:t>.</a:t>
            </a:r>
            <a:endParaRPr lang="en-US" sz="4800" dirty="0">
              <a:latin typeface="Candara" panose="020E0502030303020204" pitchFamily="34" charset="0"/>
            </a:endParaRPr>
          </a:p>
        </p:txBody>
      </p:sp>
      <p:sp>
        <p:nvSpPr>
          <p:cNvPr id="5" name="TextBox 4"/>
          <p:cNvSpPr txBox="1"/>
          <p:nvPr/>
        </p:nvSpPr>
        <p:spPr>
          <a:xfrm>
            <a:off x="721361" y="354706"/>
            <a:ext cx="10850880" cy="6001643"/>
          </a:xfrm>
          <a:prstGeom prst="rect">
            <a:avLst/>
          </a:prstGeom>
          <a:noFill/>
        </p:spPr>
        <p:txBody>
          <a:bodyPr wrap="square" rtlCol="0">
            <a:spAutoFit/>
          </a:bodyPr>
          <a:lstStyle/>
          <a:p>
            <a:pPr marL="1028700" lvl="0" indent="-1028700">
              <a:buFont typeface="+mj-lt"/>
              <a:buAutoNum type="romanLcPeriod" startAt="4"/>
            </a:pPr>
            <a:r>
              <a:rPr lang="en-US" sz="4800" b="1" dirty="0" smtClean="0">
                <a:latin typeface="Candara" panose="020E0502030303020204" pitchFamily="34" charset="0"/>
              </a:rPr>
              <a:t>SCRIPTURAL :</a:t>
            </a:r>
            <a:r>
              <a:rPr lang="en-US" sz="4800" dirty="0" smtClean="0">
                <a:latin typeface="Candara" panose="020E0502030303020204" pitchFamily="34" charset="0"/>
              </a:rPr>
              <a:t> by </a:t>
            </a:r>
            <a:r>
              <a:rPr lang="en-US" sz="4800" dirty="0">
                <a:latin typeface="Candara" panose="020E0502030303020204" pitchFamily="34" charset="0"/>
              </a:rPr>
              <a:t>this I mean that the bible  teaches by necessary inference or implication  and thereby authorizes one church to provide assistance ( this may be any available resources within the power of the church) such resources may be money, men materials </a:t>
            </a:r>
            <a:r>
              <a:rPr lang="en-US" sz="4800" dirty="0" smtClean="0">
                <a:latin typeface="Candara" panose="020E0502030303020204" pitchFamily="34" charset="0"/>
              </a:rPr>
              <a:t>etc.</a:t>
            </a:r>
            <a:endParaRPr lang="en-US" sz="4800" dirty="0">
              <a:latin typeface="Candara" panose="020E0502030303020204" pitchFamily="34" charset="0"/>
            </a:endParaRPr>
          </a:p>
        </p:txBody>
      </p:sp>
      <p:sp>
        <p:nvSpPr>
          <p:cNvPr id="6" name="TextBox 5"/>
          <p:cNvSpPr txBox="1"/>
          <p:nvPr/>
        </p:nvSpPr>
        <p:spPr>
          <a:xfrm>
            <a:off x="907933" y="724037"/>
            <a:ext cx="10850880" cy="5262979"/>
          </a:xfrm>
          <a:prstGeom prst="rect">
            <a:avLst/>
          </a:prstGeom>
          <a:noFill/>
        </p:spPr>
        <p:txBody>
          <a:bodyPr wrap="square" rtlCol="0">
            <a:spAutoFit/>
          </a:bodyPr>
          <a:lstStyle/>
          <a:p>
            <a:pPr marL="1028700" lvl="0" indent="-1028700">
              <a:buFont typeface="+mj-lt"/>
              <a:buAutoNum type="romanLcPeriod" startAt="5"/>
            </a:pPr>
            <a:r>
              <a:rPr lang="en-US" sz="4800" b="1" dirty="0" smtClean="0">
                <a:latin typeface="Candara" panose="020E0502030303020204" pitchFamily="34" charset="0"/>
              </a:rPr>
              <a:t>SEND MONEY :</a:t>
            </a:r>
            <a:r>
              <a:rPr lang="en-US" sz="4800" dirty="0" smtClean="0">
                <a:latin typeface="Candara" panose="020E0502030303020204" pitchFamily="34" charset="0"/>
              </a:rPr>
              <a:t> by </a:t>
            </a:r>
            <a:r>
              <a:rPr lang="en-US" sz="4800" dirty="0">
                <a:latin typeface="Candara" panose="020E0502030303020204" pitchFamily="34" charset="0"/>
              </a:rPr>
              <a:t>this I mean that having resolved with the generic authority of MUTUAL HELPFULNESS, a church(</a:t>
            </a:r>
            <a:r>
              <a:rPr lang="en-US" sz="4800" dirty="0" err="1">
                <a:latin typeface="Candara" panose="020E0502030303020204" pitchFamily="34" charset="0"/>
              </a:rPr>
              <a:t>es</a:t>
            </a:r>
            <a:r>
              <a:rPr lang="en-US" sz="4800" dirty="0">
                <a:latin typeface="Candara" panose="020E0502030303020204" pitchFamily="34" charset="0"/>
              </a:rPr>
              <a:t>) are empowered to deliver such fund to the recipients ( church or individual as the case might be</a:t>
            </a:r>
            <a:r>
              <a:rPr lang="en-US" sz="4800" dirty="0" smtClean="0">
                <a:latin typeface="Candara" panose="020E0502030303020204" pitchFamily="34" charset="0"/>
              </a:rPr>
              <a:t>)</a:t>
            </a:r>
            <a:endParaRPr lang="en-US" sz="4800" dirty="0">
              <a:latin typeface="Candara" panose="020E0502030303020204" pitchFamily="34" charset="0"/>
            </a:endParaRPr>
          </a:p>
        </p:txBody>
      </p:sp>
    </p:spTree>
    <p:extLst>
      <p:ext uri="{BB962C8B-B14F-4D97-AF65-F5344CB8AC3E}">
        <p14:creationId xmlns:p14="http://schemas.microsoft.com/office/powerpoint/2010/main" val="27866891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80">
                                          <p:stCondLst>
                                            <p:cond delay="0"/>
                                          </p:stCondLst>
                                        </p:cTn>
                                        <p:tgtEl>
                                          <p:spTgt spid="8"/>
                                        </p:tgtEl>
                                      </p:cBhvr>
                                    </p:animEffect>
                                    <p:anim calcmode="lin" valueType="num">
                                      <p:cBhvr>
                                        <p:cTn id="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13" dur="26">
                                          <p:stCondLst>
                                            <p:cond delay="650"/>
                                          </p:stCondLst>
                                        </p:cTn>
                                        <p:tgtEl>
                                          <p:spTgt spid="8"/>
                                        </p:tgtEl>
                                      </p:cBhvr>
                                      <p:to x="100000" y="60000"/>
                                    </p:animScale>
                                    <p:animScale>
                                      <p:cBhvr>
                                        <p:cTn id="14" dur="166" decel="50000">
                                          <p:stCondLst>
                                            <p:cond delay="676"/>
                                          </p:stCondLst>
                                        </p:cTn>
                                        <p:tgtEl>
                                          <p:spTgt spid="8"/>
                                        </p:tgtEl>
                                      </p:cBhvr>
                                      <p:to x="100000" y="100000"/>
                                    </p:animScale>
                                    <p:animScale>
                                      <p:cBhvr>
                                        <p:cTn id="15" dur="26">
                                          <p:stCondLst>
                                            <p:cond delay="1312"/>
                                          </p:stCondLst>
                                        </p:cTn>
                                        <p:tgtEl>
                                          <p:spTgt spid="8"/>
                                        </p:tgtEl>
                                      </p:cBhvr>
                                      <p:to x="100000" y="80000"/>
                                    </p:animScale>
                                    <p:animScale>
                                      <p:cBhvr>
                                        <p:cTn id="16" dur="166" decel="50000">
                                          <p:stCondLst>
                                            <p:cond delay="1338"/>
                                          </p:stCondLst>
                                        </p:cTn>
                                        <p:tgtEl>
                                          <p:spTgt spid="8"/>
                                        </p:tgtEl>
                                      </p:cBhvr>
                                      <p:to x="100000" y="100000"/>
                                    </p:animScale>
                                    <p:animScale>
                                      <p:cBhvr>
                                        <p:cTn id="17" dur="26">
                                          <p:stCondLst>
                                            <p:cond delay="1642"/>
                                          </p:stCondLst>
                                        </p:cTn>
                                        <p:tgtEl>
                                          <p:spTgt spid="8"/>
                                        </p:tgtEl>
                                      </p:cBhvr>
                                      <p:to x="100000" y="90000"/>
                                    </p:animScale>
                                    <p:animScale>
                                      <p:cBhvr>
                                        <p:cTn id="18" dur="166" decel="50000">
                                          <p:stCondLst>
                                            <p:cond delay="1668"/>
                                          </p:stCondLst>
                                        </p:cTn>
                                        <p:tgtEl>
                                          <p:spTgt spid="8"/>
                                        </p:tgtEl>
                                      </p:cBhvr>
                                      <p:to x="100000" y="100000"/>
                                    </p:animScale>
                                    <p:animScale>
                                      <p:cBhvr>
                                        <p:cTn id="19" dur="26">
                                          <p:stCondLst>
                                            <p:cond delay="1808"/>
                                          </p:stCondLst>
                                        </p:cTn>
                                        <p:tgtEl>
                                          <p:spTgt spid="8"/>
                                        </p:tgtEl>
                                      </p:cBhvr>
                                      <p:to x="100000" y="95000"/>
                                    </p:animScale>
                                    <p:animScale>
                                      <p:cBhvr>
                                        <p:cTn id="20" dur="166" decel="50000">
                                          <p:stCondLst>
                                            <p:cond delay="1834"/>
                                          </p:stCondLst>
                                        </p:cTn>
                                        <p:tgtEl>
                                          <p:spTgt spid="8"/>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grpId="1" nodeType="clickEffect">
                                  <p:stCondLst>
                                    <p:cond delay="0"/>
                                  </p:stCondLst>
                                  <p:childTnLst>
                                    <p:animEffect transition="out" filter="fade">
                                      <p:cBhvr>
                                        <p:cTn id="24" dur="500"/>
                                        <p:tgtEl>
                                          <p:spTgt spid="8"/>
                                        </p:tgtEl>
                                      </p:cBhvr>
                                    </p:animEffect>
                                    <p:set>
                                      <p:cBhvr>
                                        <p:cTn id="25" dur="1" fill="hold">
                                          <p:stCondLst>
                                            <p:cond delay="499"/>
                                          </p:stCondLst>
                                        </p:cTn>
                                        <p:tgtEl>
                                          <p:spTgt spid="8"/>
                                        </p:tgtEl>
                                        <p:attrNameLst>
                                          <p:attrName>style.visibility</p:attrName>
                                        </p:attrNameLst>
                                      </p:cBhvr>
                                      <p:to>
                                        <p:strVal val="hidden"/>
                                      </p:to>
                                    </p:set>
                                  </p:childTnLst>
                                </p:cTn>
                              </p:par>
                              <p:par>
                                <p:cTn id="26" presetID="9" presetClass="entr" presetSubtype="0" fill="hold" grpId="0" nodeType="with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dissolve">
                                      <p:cBhvr>
                                        <p:cTn id="28" dur="500"/>
                                        <p:tgtEl>
                                          <p:spTgt spid="3"/>
                                        </p:tgtEl>
                                      </p:cBhvr>
                                    </p:animEffect>
                                  </p:childTnLst>
                                </p:cTn>
                              </p:par>
                            </p:childTnLst>
                          </p:cTn>
                        </p:par>
                      </p:childTnLst>
                    </p:cTn>
                  </p:par>
                  <p:par>
                    <p:cTn id="29" fill="hold">
                      <p:stCondLst>
                        <p:cond delay="indefinite"/>
                      </p:stCondLst>
                      <p:childTnLst>
                        <p:par>
                          <p:cTn id="30" fill="hold">
                            <p:stCondLst>
                              <p:cond delay="0"/>
                            </p:stCondLst>
                            <p:childTnLst>
                              <p:par>
                                <p:cTn id="31" presetID="17" presetClass="exit" presetSubtype="10" fill="hold" grpId="1" nodeType="clickEffect">
                                  <p:stCondLst>
                                    <p:cond delay="0"/>
                                  </p:stCondLst>
                                  <p:childTnLst>
                                    <p:anim calcmode="lin" valueType="num">
                                      <p:cBhvr>
                                        <p:cTn id="32" dur="500"/>
                                        <p:tgtEl>
                                          <p:spTgt spid="3"/>
                                        </p:tgtEl>
                                        <p:attrNameLst>
                                          <p:attrName>ppt_w</p:attrName>
                                        </p:attrNameLst>
                                      </p:cBhvr>
                                      <p:tavLst>
                                        <p:tav tm="0">
                                          <p:val>
                                            <p:strVal val="ppt_w"/>
                                          </p:val>
                                        </p:tav>
                                        <p:tav tm="100000">
                                          <p:val>
                                            <p:fltVal val="0"/>
                                          </p:val>
                                        </p:tav>
                                      </p:tavLst>
                                    </p:anim>
                                    <p:anim calcmode="lin" valueType="num">
                                      <p:cBhvr>
                                        <p:cTn id="33" dur="500"/>
                                        <p:tgtEl>
                                          <p:spTgt spid="3"/>
                                        </p:tgtEl>
                                        <p:attrNameLst>
                                          <p:attrName>ppt_h</p:attrName>
                                        </p:attrNameLst>
                                      </p:cBhvr>
                                      <p:tavLst>
                                        <p:tav tm="0">
                                          <p:val>
                                            <p:strVal val="ppt_h"/>
                                          </p:val>
                                        </p:tav>
                                        <p:tav tm="100000">
                                          <p:val>
                                            <p:strVal val="ppt_h"/>
                                          </p:val>
                                        </p:tav>
                                      </p:tavLst>
                                    </p:anim>
                                    <p:set>
                                      <p:cBhvr>
                                        <p:cTn id="34" dur="1" fill="hold">
                                          <p:stCondLst>
                                            <p:cond delay="499"/>
                                          </p:stCondLst>
                                        </p:cTn>
                                        <p:tgtEl>
                                          <p:spTgt spid="3"/>
                                        </p:tgtEl>
                                        <p:attrNameLst>
                                          <p:attrName>style.visibility</p:attrName>
                                        </p:attrNameLst>
                                      </p:cBhvr>
                                      <p:to>
                                        <p:strVal val="hidden"/>
                                      </p:to>
                                    </p:set>
                                  </p:childTnLst>
                                </p:cTn>
                              </p:par>
                              <p:par>
                                <p:cTn id="35" presetID="8" presetClass="entr" presetSubtype="16" fill="hold" grpId="0" nodeType="with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diamond(in)">
                                      <p:cBhvr>
                                        <p:cTn id="37" dur="2000"/>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xit" presetSubtype="0" fill="hold" grpId="1" nodeType="clickEffect">
                                  <p:stCondLst>
                                    <p:cond delay="0"/>
                                  </p:stCondLst>
                                  <p:childTnLst>
                                    <p:set>
                                      <p:cBhvr>
                                        <p:cTn id="41" dur="1" fill="hold">
                                          <p:stCondLst>
                                            <p:cond delay="0"/>
                                          </p:stCondLst>
                                        </p:cTn>
                                        <p:tgtEl>
                                          <p:spTgt spid="4"/>
                                        </p:tgtEl>
                                        <p:attrNameLst>
                                          <p:attrName>style.visibility</p:attrName>
                                        </p:attrNameLst>
                                      </p:cBhvr>
                                      <p:to>
                                        <p:strVal val="hidden"/>
                                      </p:to>
                                    </p:set>
                                  </p:childTnLst>
                                </p:cTn>
                              </p:par>
                              <p:par>
                                <p:cTn id="42" presetID="12" presetClass="entr" presetSubtype="4" fill="hold" grpId="0" nodeType="with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additive="base">
                                        <p:cTn id="44" dur="500"/>
                                        <p:tgtEl>
                                          <p:spTgt spid="5"/>
                                        </p:tgtEl>
                                        <p:attrNameLst>
                                          <p:attrName>ppt_y</p:attrName>
                                        </p:attrNameLst>
                                      </p:cBhvr>
                                      <p:tavLst>
                                        <p:tav tm="0">
                                          <p:val>
                                            <p:strVal val="#ppt_y+#ppt_h*1.125000"/>
                                          </p:val>
                                        </p:tav>
                                        <p:tav tm="100000">
                                          <p:val>
                                            <p:strVal val="#ppt_y"/>
                                          </p:val>
                                        </p:tav>
                                      </p:tavLst>
                                    </p:anim>
                                    <p:animEffect transition="in" filter="wipe(up)">
                                      <p:cBhvr>
                                        <p:cTn id="45" dur="500"/>
                                        <p:tgtEl>
                                          <p:spTgt spid="5"/>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xit" presetSubtype="0" fill="hold" grpId="1" nodeType="clickEffect">
                                  <p:stCondLst>
                                    <p:cond delay="0"/>
                                  </p:stCondLst>
                                  <p:childTnLst>
                                    <p:set>
                                      <p:cBhvr>
                                        <p:cTn id="49" dur="1" fill="hold">
                                          <p:stCondLst>
                                            <p:cond delay="0"/>
                                          </p:stCondLst>
                                        </p:cTn>
                                        <p:tgtEl>
                                          <p:spTgt spid="5"/>
                                        </p:tgtEl>
                                        <p:attrNameLst>
                                          <p:attrName>style.visibility</p:attrName>
                                        </p:attrNameLst>
                                      </p:cBhvr>
                                      <p:to>
                                        <p:strVal val="hidden"/>
                                      </p:to>
                                    </p:set>
                                  </p:childTnLst>
                                </p:cTn>
                              </p:par>
                              <p:par>
                                <p:cTn id="50" presetID="3" presetClass="entr" presetSubtype="10" fill="hold" grpId="0" nodeType="with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blinds(horizontal)">
                                      <p:cBhvr>
                                        <p:cTn id="52" dur="500"/>
                                        <p:tgtEl>
                                          <p:spTgt spid="6"/>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xit" presetSubtype="4" fill="hold" grpId="1" nodeType="clickEffect">
                                  <p:stCondLst>
                                    <p:cond delay="0"/>
                                  </p:stCondLst>
                                  <p:childTnLst>
                                    <p:animEffect transition="out" filter="wipe(down)">
                                      <p:cBhvr>
                                        <p:cTn id="56" dur="500"/>
                                        <p:tgtEl>
                                          <p:spTgt spid="6"/>
                                        </p:tgtEl>
                                      </p:cBhvr>
                                    </p:animEffect>
                                    <p:set>
                                      <p:cBhvr>
                                        <p:cTn id="57"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3" grpId="0"/>
      <p:bldP spid="3" grpId="1"/>
      <p:bldP spid="4" grpId="0"/>
      <p:bldP spid="4" grpId="1"/>
      <p:bldP spid="5" grpId="0"/>
      <p:bldP spid="5" grpId="1"/>
      <p:bldP spid="6" grpId="0"/>
      <p:bldP spid="6" grpId="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1840" y="2319397"/>
            <a:ext cx="11216640" cy="2800767"/>
          </a:xfrm>
          <a:prstGeom prst="rect">
            <a:avLst/>
          </a:prstGeom>
          <a:noFill/>
        </p:spPr>
        <p:txBody>
          <a:bodyPr wrap="square" rtlCol="0">
            <a:spAutoFit/>
          </a:bodyPr>
          <a:lstStyle/>
          <a:p>
            <a:r>
              <a:rPr lang="en-US" sz="4400" dirty="0"/>
              <a:t>It is purely a human theory church cooperation is generic authority that involves various specifics of fulfilling that obligation of saving souls.</a:t>
            </a:r>
          </a:p>
        </p:txBody>
      </p:sp>
    </p:spTree>
    <p:extLst>
      <p:ext uri="{BB962C8B-B14F-4D97-AF65-F5344CB8AC3E}">
        <p14:creationId xmlns:p14="http://schemas.microsoft.com/office/powerpoint/2010/main" val="39841660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1840" y="2319397"/>
            <a:ext cx="11024524" cy="1107996"/>
          </a:xfrm>
          <a:prstGeom prst="rect">
            <a:avLst/>
          </a:prstGeom>
          <a:noFill/>
        </p:spPr>
        <p:txBody>
          <a:bodyPr wrap="square" rtlCol="0">
            <a:spAutoFit/>
          </a:bodyPr>
          <a:lstStyle/>
          <a:p>
            <a:pPr algn="ctr"/>
            <a:r>
              <a:rPr lang="en-US" sz="6600" b="1" dirty="0" smtClean="0"/>
              <a:t>THANK YOU!</a:t>
            </a:r>
            <a:endParaRPr lang="en-US" sz="6600" b="1" dirty="0"/>
          </a:p>
        </p:txBody>
      </p:sp>
    </p:spTree>
    <p:extLst>
      <p:ext uri="{BB962C8B-B14F-4D97-AF65-F5344CB8AC3E}">
        <p14:creationId xmlns:p14="http://schemas.microsoft.com/office/powerpoint/2010/main" val="22029679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0218" y="568037"/>
            <a:ext cx="10695709" cy="6186309"/>
          </a:xfrm>
          <a:prstGeom prst="rect">
            <a:avLst/>
          </a:prstGeom>
          <a:noFill/>
        </p:spPr>
        <p:txBody>
          <a:bodyPr wrap="square" rtlCol="0">
            <a:spAutoFit/>
          </a:bodyPr>
          <a:lstStyle/>
          <a:p>
            <a:r>
              <a:rPr lang="en-US" sz="4400" b="1" dirty="0" smtClean="0"/>
              <a:t>QUESTIONS FOR BRO. LESLEY</a:t>
            </a:r>
          </a:p>
          <a:p>
            <a:endParaRPr lang="en-US" sz="4400" dirty="0"/>
          </a:p>
          <a:p>
            <a:pPr marL="742950" indent="-742950">
              <a:buAutoNum type="arabicPeriod"/>
            </a:pPr>
            <a:r>
              <a:rPr lang="en-US" sz="4400" dirty="0" smtClean="0"/>
              <a:t>Both </a:t>
            </a:r>
            <a:r>
              <a:rPr lang="en-US" sz="4400" dirty="0"/>
              <a:t>human and material resources in a local congregation  are under the oversight of the   </a:t>
            </a:r>
            <a:r>
              <a:rPr lang="en-US" sz="4400" dirty="0" smtClean="0"/>
              <a:t>elders?</a:t>
            </a:r>
          </a:p>
          <a:p>
            <a:pPr marL="742950" indent="-742950">
              <a:buAutoNum type="arabicPeriod"/>
            </a:pPr>
            <a:endParaRPr lang="en-US" sz="4400" dirty="0" smtClean="0"/>
          </a:p>
          <a:p>
            <a:pPr marL="742950" indent="-742950">
              <a:buAutoNum type="arabicPeriod"/>
            </a:pPr>
            <a:r>
              <a:rPr lang="en-US" sz="4400" dirty="0" smtClean="0"/>
              <a:t>Can </a:t>
            </a:r>
            <a:r>
              <a:rPr lang="en-US" sz="4400" dirty="0"/>
              <a:t>one church send Bible to another church to assist the receiving </a:t>
            </a:r>
            <a:r>
              <a:rPr lang="en-US" sz="4400" dirty="0" smtClean="0"/>
              <a:t>church </a:t>
            </a:r>
            <a:r>
              <a:rPr lang="en-US" sz="4400" dirty="0"/>
              <a:t>preach the gospel</a:t>
            </a:r>
            <a:r>
              <a:rPr lang="en-US" sz="4400" dirty="0" smtClean="0"/>
              <a:t>?</a:t>
            </a:r>
            <a:endParaRPr lang="en-US" sz="4400" dirty="0"/>
          </a:p>
        </p:txBody>
      </p:sp>
    </p:spTree>
    <p:extLst>
      <p:ext uri="{BB962C8B-B14F-4D97-AF65-F5344CB8AC3E}">
        <p14:creationId xmlns:p14="http://schemas.microsoft.com/office/powerpoint/2010/main" val="22029679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3913" y="33397"/>
            <a:ext cx="11481724" cy="6863417"/>
          </a:xfrm>
          <a:prstGeom prst="rect">
            <a:avLst/>
          </a:prstGeom>
          <a:noFill/>
        </p:spPr>
        <p:txBody>
          <a:bodyPr wrap="square" rtlCol="0">
            <a:spAutoFit/>
          </a:bodyPr>
          <a:lstStyle/>
          <a:p>
            <a:pPr marL="742950" indent="-742950">
              <a:buFont typeface="+mj-lt"/>
              <a:buAutoNum type="arabicPeriod" startAt="3"/>
            </a:pPr>
            <a:r>
              <a:rPr lang="en-US" sz="4400" dirty="0" smtClean="0"/>
              <a:t>Can </a:t>
            </a:r>
            <a:r>
              <a:rPr lang="en-US" sz="4400" dirty="0"/>
              <a:t>one church </a:t>
            </a:r>
            <a:r>
              <a:rPr lang="en-US" sz="4400" dirty="0" smtClean="0"/>
              <a:t>send, specifically </a:t>
            </a:r>
            <a:r>
              <a:rPr lang="en-US" sz="4400" dirty="0"/>
              <a:t>to buy a copy or copies of the Bible for the purpose of making known the good message</a:t>
            </a:r>
            <a:r>
              <a:rPr lang="en-US" sz="4400" dirty="0" smtClean="0"/>
              <a:t>?</a:t>
            </a:r>
          </a:p>
          <a:p>
            <a:pPr marL="742950" indent="-742950">
              <a:buFont typeface="+mj-lt"/>
              <a:buAutoNum type="arabicPeriod" startAt="3"/>
            </a:pPr>
            <a:endParaRPr lang="en-US" sz="4400" dirty="0"/>
          </a:p>
          <a:p>
            <a:pPr marL="742950" indent="-742950">
              <a:buFont typeface="+mj-lt"/>
              <a:buAutoNum type="arabicPeriod" startAt="3"/>
            </a:pPr>
            <a:r>
              <a:rPr lang="en-US" sz="4400" dirty="0" smtClean="0"/>
              <a:t>What </a:t>
            </a:r>
            <a:r>
              <a:rPr lang="en-US" sz="4400" dirty="0"/>
              <a:t>principle of the Bible or Christianity permits one and disallow the other</a:t>
            </a:r>
            <a:r>
              <a:rPr lang="en-US" sz="4400" dirty="0" smtClean="0"/>
              <a:t>?</a:t>
            </a:r>
          </a:p>
          <a:p>
            <a:pPr marL="742950" indent="-742950">
              <a:buFont typeface="+mj-lt"/>
              <a:buAutoNum type="arabicPeriod" startAt="3"/>
            </a:pPr>
            <a:endParaRPr lang="en-US" sz="4400" dirty="0"/>
          </a:p>
          <a:p>
            <a:pPr marL="742950" indent="-742950">
              <a:buFont typeface="+mj-lt"/>
              <a:buAutoNum type="arabicPeriod" startAt="3"/>
            </a:pPr>
            <a:r>
              <a:rPr lang="en-US" sz="4400" dirty="0" smtClean="0"/>
              <a:t>All </a:t>
            </a:r>
            <a:r>
              <a:rPr lang="en-US" sz="4400" dirty="0"/>
              <a:t>works of preaching rest with one </a:t>
            </a:r>
            <a:r>
              <a:rPr lang="en-US" sz="4400" dirty="0" smtClean="0"/>
              <a:t>congregation</a:t>
            </a:r>
            <a:r>
              <a:rPr lang="en-US" sz="4400" dirty="0"/>
              <a:t>, no two congregations share preaching work </a:t>
            </a:r>
            <a:r>
              <a:rPr lang="en-US" sz="4400" dirty="0" smtClean="0"/>
              <a:t>together: </a:t>
            </a:r>
            <a:r>
              <a:rPr lang="en-US" sz="4400" dirty="0"/>
              <a:t>True or </a:t>
            </a:r>
            <a:r>
              <a:rPr lang="en-US" sz="4400" dirty="0" smtClean="0"/>
              <a:t>False?</a:t>
            </a:r>
            <a:endParaRPr lang="en-US" sz="4400" dirty="0"/>
          </a:p>
        </p:txBody>
      </p:sp>
    </p:spTree>
    <p:extLst>
      <p:ext uri="{BB962C8B-B14F-4D97-AF65-F5344CB8AC3E}">
        <p14:creationId xmlns:p14="http://schemas.microsoft.com/office/powerpoint/2010/main" val="22029679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3913" y="241215"/>
            <a:ext cx="11481724" cy="6186309"/>
          </a:xfrm>
          <a:prstGeom prst="rect">
            <a:avLst/>
          </a:prstGeom>
          <a:noFill/>
        </p:spPr>
        <p:txBody>
          <a:bodyPr wrap="square" rtlCol="0">
            <a:spAutoFit/>
          </a:bodyPr>
          <a:lstStyle/>
          <a:p>
            <a:pPr marL="742950" indent="-742950">
              <a:buFont typeface="+mj-lt"/>
              <a:buAutoNum type="arabicPeriod" startAt="6"/>
            </a:pPr>
            <a:r>
              <a:rPr lang="en-US" sz="3600" dirty="0" smtClean="0"/>
              <a:t>In </a:t>
            </a:r>
            <a:r>
              <a:rPr lang="en-US" sz="3600" dirty="0"/>
              <a:t>your book "Church and human institutions" you posited that when a </a:t>
            </a:r>
            <a:r>
              <a:rPr lang="en-US" sz="3600" dirty="0" err="1"/>
              <a:t>a</a:t>
            </a:r>
            <a:r>
              <a:rPr lang="en-US" sz="3600" dirty="0"/>
              <a:t> church sends a preacher to do evangelistic work in a place that work is the work of the sending </a:t>
            </a:r>
            <a:r>
              <a:rPr lang="en-US" sz="3600" dirty="0" smtClean="0"/>
              <a:t>church: </a:t>
            </a:r>
            <a:r>
              <a:rPr lang="en-US" sz="3600" dirty="0"/>
              <a:t>True or False</a:t>
            </a:r>
            <a:r>
              <a:rPr lang="en-US" sz="3600" dirty="0" smtClean="0"/>
              <a:t>?</a:t>
            </a:r>
          </a:p>
          <a:p>
            <a:pPr marL="742950" indent="-742950">
              <a:buFont typeface="+mj-lt"/>
              <a:buAutoNum type="arabicPeriod" startAt="6"/>
            </a:pPr>
            <a:endParaRPr lang="en-US" sz="3600" dirty="0"/>
          </a:p>
          <a:p>
            <a:pPr marL="742950" indent="-742950">
              <a:buFont typeface="+mj-lt"/>
              <a:buAutoNum type="arabicPeriod" startAt="6"/>
            </a:pPr>
            <a:r>
              <a:rPr lang="en-US" sz="3600" dirty="0" smtClean="0"/>
              <a:t>Paul </a:t>
            </a:r>
            <a:r>
              <a:rPr lang="en-US" sz="3600" dirty="0"/>
              <a:t>was sent by the church at Antioch as such his work in Corinth was a work of </a:t>
            </a:r>
            <a:r>
              <a:rPr lang="en-US" sz="3600" dirty="0" smtClean="0"/>
              <a:t>Antioch: </a:t>
            </a:r>
            <a:r>
              <a:rPr lang="en-US" sz="3600" dirty="0"/>
              <a:t>True or False</a:t>
            </a:r>
            <a:r>
              <a:rPr lang="en-US" sz="3600" dirty="0" smtClean="0"/>
              <a:t>?</a:t>
            </a:r>
          </a:p>
          <a:p>
            <a:pPr marL="742950" indent="-742950">
              <a:buFont typeface="+mj-lt"/>
              <a:buAutoNum type="arabicPeriod" startAt="6"/>
            </a:pPr>
            <a:endParaRPr lang="en-US" sz="3600" dirty="0"/>
          </a:p>
          <a:p>
            <a:pPr marL="742950" indent="-742950">
              <a:buFont typeface="+mj-lt"/>
              <a:buAutoNum type="arabicPeriod" startAt="6"/>
            </a:pPr>
            <a:r>
              <a:rPr lang="en-US" sz="3600" dirty="0" smtClean="0"/>
              <a:t>If </a:t>
            </a:r>
            <a:r>
              <a:rPr lang="en-US" sz="3600" dirty="0"/>
              <a:t>questions no 7 is true, why was Paul accusing the Corinthians of "robbing other churches .... to do </a:t>
            </a:r>
            <a:r>
              <a:rPr lang="en-US" sz="3600" dirty="0" smtClean="0"/>
              <a:t>service” </a:t>
            </a:r>
            <a:r>
              <a:rPr lang="en-US" sz="3600" dirty="0"/>
              <a:t>whereas the work he is doing is the work of Antioch?</a:t>
            </a:r>
          </a:p>
        </p:txBody>
      </p:sp>
    </p:spTree>
    <p:extLst>
      <p:ext uri="{BB962C8B-B14F-4D97-AF65-F5344CB8AC3E}">
        <p14:creationId xmlns:p14="http://schemas.microsoft.com/office/powerpoint/2010/main" val="92932962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3913" y="33397"/>
            <a:ext cx="11481724" cy="6863417"/>
          </a:xfrm>
          <a:prstGeom prst="rect">
            <a:avLst/>
          </a:prstGeom>
          <a:noFill/>
        </p:spPr>
        <p:txBody>
          <a:bodyPr wrap="square" rtlCol="0">
            <a:spAutoFit/>
          </a:bodyPr>
          <a:lstStyle/>
          <a:p>
            <a:pPr marL="742950" indent="-742950">
              <a:buFont typeface="+mj-lt"/>
              <a:buAutoNum type="arabicPeriod" startAt="9"/>
            </a:pPr>
            <a:r>
              <a:rPr lang="en-US" sz="4400" dirty="0" smtClean="0"/>
              <a:t>(a). </a:t>
            </a:r>
            <a:r>
              <a:rPr lang="en-US" sz="4400" dirty="0"/>
              <a:t>Church autonomy means the </a:t>
            </a:r>
            <a:r>
              <a:rPr lang="en-US" sz="4400" dirty="0" smtClean="0"/>
              <a:t>right </a:t>
            </a:r>
            <a:r>
              <a:rPr lang="en-US" sz="4400" dirty="0"/>
              <a:t>of the elders in a local congregation to decide on all matters of </a:t>
            </a:r>
            <a:r>
              <a:rPr lang="en-US" sz="4400" dirty="0" smtClean="0"/>
              <a:t>expediency: </a:t>
            </a:r>
            <a:r>
              <a:rPr lang="en-US" sz="4400" dirty="0"/>
              <a:t>True or False?</a:t>
            </a:r>
          </a:p>
          <a:p>
            <a:r>
              <a:rPr lang="en-US" sz="4400" dirty="0" smtClean="0"/>
              <a:t>	  (b). </a:t>
            </a:r>
            <a:r>
              <a:rPr lang="en-US" sz="4400" dirty="0"/>
              <a:t>When the elders decides on a matter </a:t>
            </a:r>
            <a:r>
              <a:rPr lang="en-US" sz="4400" dirty="0" smtClean="0"/>
              <a:t>	    	  			without </a:t>
            </a:r>
            <a:r>
              <a:rPr lang="en-US" sz="4400" dirty="0"/>
              <a:t>been compel to do so they have </a:t>
            </a:r>
            <a:r>
              <a:rPr lang="en-US" sz="4400" dirty="0" smtClean="0"/>
              <a:t>				acted scripturally:  </a:t>
            </a:r>
            <a:r>
              <a:rPr lang="en-US" sz="4400" dirty="0"/>
              <a:t>True or </a:t>
            </a:r>
            <a:r>
              <a:rPr lang="en-US" sz="4400" dirty="0" smtClean="0"/>
              <a:t>False?</a:t>
            </a:r>
          </a:p>
          <a:p>
            <a:pPr marL="742950" indent="-742950">
              <a:buFont typeface="+mj-lt"/>
              <a:buAutoNum type="arabicPeriod" startAt="9"/>
            </a:pPr>
            <a:endParaRPr lang="en-US" sz="4400" dirty="0"/>
          </a:p>
          <a:p>
            <a:pPr marL="742950" indent="-742950">
              <a:buFont typeface="+mj-lt"/>
              <a:buAutoNum type="arabicPeriod" startAt="10"/>
            </a:pPr>
            <a:r>
              <a:rPr lang="en-US" sz="4400" dirty="0" smtClean="0"/>
              <a:t>When </a:t>
            </a:r>
            <a:r>
              <a:rPr lang="en-US" sz="4400" dirty="0"/>
              <a:t>local churches sent money from Galatia to Jerusalem  elders they lose their </a:t>
            </a:r>
            <a:r>
              <a:rPr lang="en-US" sz="4400" dirty="0" smtClean="0"/>
              <a:t>autonomy: </a:t>
            </a:r>
            <a:r>
              <a:rPr lang="en-US" sz="4400" dirty="0"/>
              <a:t>True or False?</a:t>
            </a:r>
          </a:p>
        </p:txBody>
      </p:sp>
    </p:spTree>
    <p:extLst>
      <p:ext uri="{BB962C8B-B14F-4D97-AF65-F5344CB8AC3E}">
        <p14:creationId xmlns:p14="http://schemas.microsoft.com/office/powerpoint/2010/main" val="92932962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3913" y="310497"/>
            <a:ext cx="11481724" cy="5509200"/>
          </a:xfrm>
          <a:prstGeom prst="rect">
            <a:avLst/>
          </a:prstGeom>
          <a:noFill/>
        </p:spPr>
        <p:txBody>
          <a:bodyPr wrap="square" rtlCol="0">
            <a:spAutoFit/>
          </a:bodyPr>
          <a:lstStyle/>
          <a:p>
            <a:r>
              <a:rPr lang="en-US" sz="4400" dirty="0"/>
              <a:t>11. In preaching under the generic command of great </a:t>
            </a:r>
            <a:r>
              <a:rPr lang="en-US" sz="4400" dirty="0" smtClean="0"/>
              <a:t>commission</a:t>
            </a:r>
            <a:endParaRPr lang="en-US" sz="4400" dirty="0"/>
          </a:p>
          <a:p>
            <a:r>
              <a:rPr lang="en-US" sz="4400" dirty="0"/>
              <a:t>a. Church A supports radio preaching</a:t>
            </a:r>
          </a:p>
          <a:p>
            <a:r>
              <a:rPr lang="en-US" sz="4400" dirty="0"/>
              <a:t>b. Church B support tract ministry </a:t>
            </a:r>
          </a:p>
          <a:p>
            <a:r>
              <a:rPr lang="en-US" sz="4400" dirty="0"/>
              <a:t>c. Church C supports preachers </a:t>
            </a:r>
            <a:r>
              <a:rPr lang="en-US" sz="4400" dirty="0" smtClean="0"/>
              <a:t>work</a:t>
            </a:r>
          </a:p>
          <a:p>
            <a:endParaRPr lang="en-US" sz="4400" dirty="0"/>
          </a:p>
          <a:p>
            <a:r>
              <a:rPr lang="en-US" sz="4400" dirty="0"/>
              <a:t>Now no one church choice is binding on the </a:t>
            </a:r>
            <a:r>
              <a:rPr lang="en-US" sz="4400" dirty="0" smtClean="0"/>
              <a:t>other: True </a:t>
            </a:r>
            <a:r>
              <a:rPr lang="en-US" sz="4400" dirty="0"/>
              <a:t>or </a:t>
            </a:r>
            <a:r>
              <a:rPr lang="en-US" sz="4400" dirty="0" smtClean="0"/>
              <a:t>False</a:t>
            </a:r>
            <a:r>
              <a:rPr lang="en-US" sz="4400" dirty="0"/>
              <a:t> ?</a:t>
            </a:r>
            <a:endParaRPr lang="en-US" sz="4400" dirty="0"/>
          </a:p>
        </p:txBody>
      </p:sp>
    </p:spTree>
    <p:extLst>
      <p:ext uri="{BB962C8B-B14F-4D97-AF65-F5344CB8AC3E}">
        <p14:creationId xmlns:p14="http://schemas.microsoft.com/office/powerpoint/2010/main" val="199696001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73760" y="600027"/>
            <a:ext cx="10850880" cy="6001643"/>
          </a:xfrm>
          <a:prstGeom prst="rect">
            <a:avLst/>
          </a:prstGeom>
          <a:noFill/>
        </p:spPr>
        <p:txBody>
          <a:bodyPr wrap="square" rtlCol="0">
            <a:spAutoFit/>
          </a:bodyPr>
          <a:lstStyle/>
          <a:p>
            <a:pPr marL="1028700" lvl="0" indent="-1028700">
              <a:buFont typeface="+mj-lt"/>
              <a:buAutoNum type="romanLcPeriod" startAt="6"/>
            </a:pPr>
            <a:r>
              <a:rPr lang="en-US" sz="4800" b="1" dirty="0" smtClean="0">
                <a:latin typeface="Candara" panose="020E0502030303020204" pitchFamily="34" charset="0"/>
              </a:rPr>
              <a:t>TREASURY:</a:t>
            </a:r>
            <a:r>
              <a:rPr lang="en-US" sz="4800" dirty="0" smtClean="0">
                <a:latin typeface="Candara" panose="020E0502030303020204" pitchFamily="34" charset="0"/>
              </a:rPr>
              <a:t> by </a:t>
            </a:r>
            <a:r>
              <a:rPr lang="en-US" sz="4800" dirty="0">
                <a:latin typeface="Candara" panose="020E0502030303020204" pitchFamily="34" charset="0"/>
              </a:rPr>
              <a:t>this it is meant that a particular church having a store of resources. Those resources might include money but not limited to money.</a:t>
            </a:r>
          </a:p>
          <a:p>
            <a:pPr marL="1028700" lvl="0" indent="-1028700">
              <a:buFont typeface="+mj-lt"/>
              <a:buAutoNum type="romanLcPeriod" startAt="7"/>
            </a:pPr>
            <a:r>
              <a:rPr lang="en-US" sz="4800" b="1" dirty="0" smtClean="0">
                <a:latin typeface="Candara" panose="020E0502030303020204" pitchFamily="34" charset="0"/>
              </a:rPr>
              <a:t>ANOTHER CHURCH:</a:t>
            </a:r>
            <a:r>
              <a:rPr lang="en-US" sz="4800" dirty="0" smtClean="0">
                <a:latin typeface="Candara" panose="020E0502030303020204" pitchFamily="34" charset="0"/>
              </a:rPr>
              <a:t> by </a:t>
            </a:r>
            <a:r>
              <a:rPr lang="en-US" sz="4800" dirty="0">
                <a:latin typeface="Candara" panose="020E0502030303020204" pitchFamily="34" charset="0"/>
              </a:rPr>
              <a:t>this I mean one church receiving from another church of Christ</a:t>
            </a:r>
            <a:r>
              <a:rPr lang="en-US" sz="4800" dirty="0" smtClean="0">
                <a:latin typeface="Candara" panose="020E0502030303020204" pitchFamily="34" charset="0"/>
              </a:rPr>
              <a:t>.</a:t>
            </a:r>
            <a:endParaRPr lang="en-US" sz="4800" dirty="0">
              <a:latin typeface="Candara" panose="020E0502030303020204" pitchFamily="34" charset="0"/>
            </a:endParaRPr>
          </a:p>
        </p:txBody>
      </p:sp>
      <p:sp>
        <p:nvSpPr>
          <p:cNvPr id="3" name="TextBox 2"/>
          <p:cNvSpPr txBox="1"/>
          <p:nvPr/>
        </p:nvSpPr>
        <p:spPr>
          <a:xfrm>
            <a:off x="873760" y="117693"/>
            <a:ext cx="10850880" cy="6740307"/>
          </a:xfrm>
          <a:prstGeom prst="rect">
            <a:avLst/>
          </a:prstGeom>
          <a:noFill/>
        </p:spPr>
        <p:txBody>
          <a:bodyPr wrap="square" rtlCol="0">
            <a:spAutoFit/>
          </a:bodyPr>
          <a:lstStyle/>
          <a:p>
            <a:pPr marL="1028700" lvl="0" indent="-1028700">
              <a:buFont typeface="+mj-lt"/>
              <a:buAutoNum type="romanLcPeriod" startAt="8"/>
            </a:pPr>
            <a:r>
              <a:rPr lang="en-US" sz="4800" b="1" dirty="0" smtClean="0">
                <a:latin typeface="Candara" panose="020E0502030303020204" pitchFamily="34" charset="0"/>
              </a:rPr>
              <a:t>HELP:</a:t>
            </a:r>
            <a:r>
              <a:rPr lang="en-US" sz="4800" dirty="0" smtClean="0">
                <a:latin typeface="Candara" panose="020E0502030303020204" pitchFamily="34" charset="0"/>
              </a:rPr>
              <a:t> by </a:t>
            </a:r>
            <a:r>
              <a:rPr lang="en-US" sz="4800" dirty="0">
                <a:latin typeface="Candara" panose="020E0502030303020204" pitchFamily="34" charset="0"/>
              </a:rPr>
              <a:t>help it is meant that the church receiving has the God given right to use the funds donated to carry out the spreading of the good message( gospel)</a:t>
            </a:r>
          </a:p>
          <a:p>
            <a:pPr marL="1028700" lvl="0" indent="-1028700">
              <a:buFont typeface="+mj-lt"/>
              <a:buAutoNum type="romanLcPeriod" startAt="9"/>
            </a:pPr>
            <a:r>
              <a:rPr lang="en-US" sz="4800" b="1" dirty="0" smtClean="0">
                <a:latin typeface="Candara" panose="020E0502030303020204" pitchFamily="34" charset="0"/>
              </a:rPr>
              <a:t>EVANGELISM WORK:</a:t>
            </a:r>
            <a:r>
              <a:rPr lang="en-US" sz="4800" dirty="0" smtClean="0">
                <a:latin typeface="Candara" panose="020E0502030303020204" pitchFamily="34" charset="0"/>
              </a:rPr>
              <a:t> by </a:t>
            </a:r>
            <a:r>
              <a:rPr lang="en-US" sz="4800" dirty="0">
                <a:latin typeface="Candara" panose="020E0502030303020204" pitchFamily="34" charset="0"/>
              </a:rPr>
              <a:t>this I meant the receiving church’s gospel work could be done effectively with such funds.</a:t>
            </a:r>
          </a:p>
        </p:txBody>
      </p:sp>
      <p:sp>
        <p:nvSpPr>
          <p:cNvPr id="4" name="TextBox 3"/>
          <p:cNvSpPr txBox="1"/>
          <p:nvPr/>
        </p:nvSpPr>
        <p:spPr>
          <a:xfrm>
            <a:off x="873760" y="1225688"/>
            <a:ext cx="10850880" cy="4524315"/>
          </a:xfrm>
          <a:prstGeom prst="rect">
            <a:avLst/>
          </a:prstGeom>
          <a:noFill/>
        </p:spPr>
        <p:txBody>
          <a:bodyPr wrap="square" rtlCol="0">
            <a:spAutoFit/>
          </a:bodyPr>
          <a:lstStyle/>
          <a:p>
            <a:r>
              <a:rPr lang="en-US" sz="4800" dirty="0">
                <a:latin typeface="Berlin Sans FB Demi" panose="020E0802020502020306" pitchFamily="34" charset="0"/>
              </a:rPr>
              <a:t>MODE OF PROOF:</a:t>
            </a:r>
          </a:p>
          <a:p>
            <a:r>
              <a:rPr lang="en-US" sz="4800" dirty="0">
                <a:latin typeface="Candara" panose="020E0502030303020204" pitchFamily="34" charset="0"/>
              </a:rPr>
              <a:t>In proving </a:t>
            </a:r>
            <a:r>
              <a:rPr lang="en-US" sz="4800" dirty="0" smtClean="0">
                <a:latin typeface="Candara" panose="020E0502030303020204" pitchFamily="34" charset="0"/>
              </a:rPr>
              <a:t>my </a:t>
            </a:r>
            <a:r>
              <a:rPr lang="en-US" sz="4800" dirty="0">
                <a:latin typeface="Candara" panose="020E0502030303020204" pitchFamily="34" charset="0"/>
              </a:rPr>
              <a:t>proposition I shall be using a logical device known as; THE COMPONENT PARTS OR THE CONSTITUENT ELEMENT ARGUMENT: IT STATES AS FOLLOWS</a:t>
            </a:r>
            <a:r>
              <a:rPr lang="en-US" sz="4800" dirty="0" smtClean="0">
                <a:latin typeface="Candara" panose="020E0502030303020204" pitchFamily="34" charset="0"/>
              </a:rPr>
              <a:t>;</a:t>
            </a:r>
            <a:endParaRPr lang="en-US" sz="4800" dirty="0">
              <a:latin typeface="Candara" panose="020E0502030303020204" pitchFamily="34" charset="0"/>
            </a:endParaRPr>
          </a:p>
        </p:txBody>
      </p:sp>
      <p:sp>
        <p:nvSpPr>
          <p:cNvPr id="5" name="TextBox 4"/>
          <p:cNvSpPr txBox="1"/>
          <p:nvPr/>
        </p:nvSpPr>
        <p:spPr>
          <a:xfrm>
            <a:off x="873760" y="487023"/>
            <a:ext cx="10850880" cy="6001643"/>
          </a:xfrm>
          <a:prstGeom prst="rect">
            <a:avLst/>
          </a:prstGeom>
          <a:noFill/>
        </p:spPr>
        <p:txBody>
          <a:bodyPr wrap="square" rtlCol="0">
            <a:spAutoFit/>
          </a:bodyPr>
          <a:lstStyle/>
          <a:p>
            <a:pPr lvl="0"/>
            <a:r>
              <a:rPr lang="en-US" sz="4800" dirty="0" smtClean="0">
                <a:latin typeface="Berlin Sans FB Demi" panose="020E0802020502020306" pitchFamily="34" charset="0"/>
              </a:rPr>
              <a:t>MAJOR PREMISES: </a:t>
            </a:r>
            <a:r>
              <a:rPr lang="en-US" sz="4800" dirty="0">
                <a:latin typeface="Candara" panose="020E0502030303020204" pitchFamily="34" charset="0"/>
              </a:rPr>
              <a:t>All total situations the components parts of which are scriptural are total situation which are scriptural.</a:t>
            </a:r>
          </a:p>
          <a:p>
            <a:pPr lvl="0"/>
            <a:r>
              <a:rPr lang="en-US" sz="4800" dirty="0" smtClean="0">
                <a:latin typeface="Berlin Sans FB Demi" panose="020E0802020502020306" pitchFamily="34" charset="0"/>
              </a:rPr>
              <a:t>MINOR PREMISE: </a:t>
            </a:r>
            <a:r>
              <a:rPr lang="en-US" sz="4800" dirty="0" smtClean="0">
                <a:latin typeface="Candara" panose="020E0502030303020204" pitchFamily="34" charset="0"/>
              </a:rPr>
              <a:t>The </a:t>
            </a:r>
            <a:r>
              <a:rPr lang="en-US" sz="4800" dirty="0">
                <a:latin typeface="Candara" panose="020E0502030303020204" pitchFamily="34" charset="0"/>
              </a:rPr>
              <a:t>total situation described in my proposition is  a total situation which component parts of are scriptural</a:t>
            </a:r>
            <a:r>
              <a:rPr lang="en-US" sz="4800" dirty="0" smtClean="0">
                <a:latin typeface="Candara" panose="020E0502030303020204" pitchFamily="34" charset="0"/>
              </a:rPr>
              <a:t>.</a:t>
            </a:r>
            <a:endParaRPr lang="en-US" sz="4800" dirty="0">
              <a:latin typeface="Candara" panose="020E0502030303020204" pitchFamily="34" charset="0"/>
            </a:endParaRPr>
          </a:p>
        </p:txBody>
      </p:sp>
    </p:spTree>
    <p:extLst>
      <p:ext uri="{BB962C8B-B14F-4D97-AF65-F5344CB8AC3E}">
        <p14:creationId xmlns:p14="http://schemas.microsoft.com/office/powerpoint/2010/main" val="3507058035"/>
      </p:ext>
    </p:extLst>
  </p:cSld>
  <p:clrMapOvr>
    <a:masterClrMapping/>
  </p:clrMapOvr>
  <mc:AlternateContent xmlns:mc="http://schemas.openxmlformats.org/markup-compatibility/2006" xmlns:p14="http://schemas.microsoft.com/office/powerpoint/2010/main">
    <mc:Choice Requires="p14">
      <p:transition p14:dur="250" advClick="0" advTm="1000">
        <p:random/>
      </p:transition>
    </mc:Choice>
    <mc:Fallback xmlns="">
      <p:transition advClick="0" advTm="1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ppt_y</p:attrName>
                                        </p:attrNameLst>
                                      </p:cBhvr>
                                      <p:tavLst>
                                        <p:tav tm="0">
                                          <p:val>
                                            <p:strVal val="#ppt_y+#ppt_h*1.125000"/>
                                          </p:val>
                                        </p:tav>
                                        <p:tav tm="100000">
                                          <p:val>
                                            <p:strVal val="#ppt_y"/>
                                          </p:val>
                                        </p:tav>
                                      </p:tavLst>
                                    </p:anim>
                                    <p:animEffect transition="in" filter="wipe(up)">
                                      <p:cBhvr>
                                        <p:cTn id="8" dur="500"/>
                                        <p:tgtEl>
                                          <p:spTgt spid="8"/>
                                        </p:tgtEl>
                                      </p:cBhvr>
                                    </p:animEffect>
                                  </p:childTnLst>
                                </p:cTn>
                              </p:par>
                            </p:childTnLst>
                          </p:cTn>
                        </p:par>
                      </p:childTnLst>
                    </p:cTn>
                  </p:par>
                  <p:par>
                    <p:cTn id="9" fill="hold">
                      <p:stCondLst>
                        <p:cond delay="indefinite"/>
                      </p:stCondLst>
                      <p:childTnLst>
                        <p:par>
                          <p:cTn id="10" fill="hold">
                            <p:stCondLst>
                              <p:cond delay="0"/>
                            </p:stCondLst>
                            <p:childTnLst>
                              <p:par>
                                <p:cTn id="11" presetID="23" presetClass="exit" presetSubtype="32" fill="hold" grpId="1" nodeType="clickEffect">
                                  <p:stCondLst>
                                    <p:cond delay="0"/>
                                  </p:stCondLst>
                                  <p:childTnLst>
                                    <p:anim calcmode="lin" valueType="num">
                                      <p:cBhvr>
                                        <p:cTn id="12" dur="500"/>
                                        <p:tgtEl>
                                          <p:spTgt spid="8"/>
                                        </p:tgtEl>
                                        <p:attrNameLst>
                                          <p:attrName>ppt_w</p:attrName>
                                        </p:attrNameLst>
                                      </p:cBhvr>
                                      <p:tavLst>
                                        <p:tav tm="0">
                                          <p:val>
                                            <p:strVal val="ppt_w"/>
                                          </p:val>
                                        </p:tav>
                                        <p:tav tm="100000">
                                          <p:val>
                                            <p:fltVal val="0"/>
                                          </p:val>
                                        </p:tav>
                                      </p:tavLst>
                                    </p:anim>
                                    <p:anim calcmode="lin" valueType="num">
                                      <p:cBhvr>
                                        <p:cTn id="13" dur="500"/>
                                        <p:tgtEl>
                                          <p:spTgt spid="8"/>
                                        </p:tgtEl>
                                        <p:attrNameLst>
                                          <p:attrName>ppt_h</p:attrName>
                                        </p:attrNameLst>
                                      </p:cBhvr>
                                      <p:tavLst>
                                        <p:tav tm="0">
                                          <p:val>
                                            <p:strVal val="ppt_h"/>
                                          </p:val>
                                        </p:tav>
                                        <p:tav tm="100000">
                                          <p:val>
                                            <p:fltVal val="0"/>
                                          </p:val>
                                        </p:tav>
                                      </p:tavLst>
                                    </p:anim>
                                    <p:set>
                                      <p:cBhvr>
                                        <p:cTn id="14" dur="1" fill="hold">
                                          <p:stCondLst>
                                            <p:cond delay="499"/>
                                          </p:stCondLst>
                                        </p:cTn>
                                        <p:tgtEl>
                                          <p:spTgt spid="8"/>
                                        </p:tgtEl>
                                        <p:attrNameLst>
                                          <p:attrName>style.visibility</p:attrName>
                                        </p:attrNameLst>
                                      </p:cBhvr>
                                      <p:to>
                                        <p:strVal val="hidden"/>
                                      </p:to>
                                    </p:set>
                                  </p:childTnLst>
                                </p:cTn>
                              </p:par>
                              <p:par>
                                <p:cTn id="15" presetID="9"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dissolv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37" presetClass="exit" presetSubtype="0" fill="hold" grpId="1" nodeType="clickEffect">
                                  <p:stCondLst>
                                    <p:cond delay="0"/>
                                  </p:stCondLst>
                                  <p:childTnLst>
                                    <p:animEffect transition="out" filter="fade">
                                      <p:cBhvr>
                                        <p:cTn id="21" dur="1000"/>
                                        <p:tgtEl>
                                          <p:spTgt spid="3"/>
                                        </p:tgtEl>
                                      </p:cBhvr>
                                    </p:animEffect>
                                    <p:anim calcmode="lin" valueType="num">
                                      <p:cBhvr>
                                        <p:cTn id="22" dur="1000"/>
                                        <p:tgtEl>
                                          <p:spTgt spid="3"/>
                                        </p:tgtEl>
                                        <p:attrNameLst>
                                          <p:attrName>ppt_x</p:attrName>
                                        </p:attrNameLst>
                                      </p:cBhvr>
                                      <p:tavLst>
                                        <p:tav tm="0">
                                          <p:val>
                                            <p:strVal val="ppt_x"/>
                                          </p:val>
                                        </p:tav>
                                        <p:tav tm="100000">
                                          <p:val>
                                            <p:strVal val="ppt_x"/>
                                          </p:val>
                                        </p:tav>
                                      </p:tavLst>
                                    </p:anim>
                                    <p:anim calcmode="lin" valueType="num">
                                      <p:cBhvr>
                                        <p:cTn id="23" dur="100" decel="100000"/>
                                        <p:tgtEl>
                                          <p:spTgt spid="3"/>
                                        </p:tgtEl>
                                        <p:attrNameLst>
                                          <p:attrName>ppt_y</p:attrName>
                                        </p:attrNameLst>
                                      </p:cBhvr>
                                      <p:tavLst>
                                        <p:tav tm="0">
                                          <p:val>
                                            <p:strVal val="ppt_y"/>
                                          </p:val>
                                        </p:tav>
                                        <p:tav tm="100000">
                                          <p:val>
                                            <p:strVal val="ppt_y-.03"/>
                                          </p:val>
                                        </p:tav>
                                      </p:tavLst>
                                    </p:anim>
                                    <p:anim calcmode="lin" valueType="num">
                                      <p:cBhvr>
                                        <p:cTn id="24" dur="900" accel="100000">
                                          <p:stCondLst>
                                            <p:cond delay="100"/>
                                          </p:stCondLst>
                                        </p:cTn>
                                        <p:tgtEl>
                                          <p:spTgt spid="3"/>
                                        </p:tgtEl>
                                        <p:attrNameLst>
                                          <p:attrName>ppt_y</p:attrName>
                                        </p:attrNameLst>
                                      </p:cBhvr>
                                      <p:tavLst>
                                        <p:tav tm="0">
                                          <p:val>
                                            <p:strVal val="ppt_y"/>
                                          </p:val>
                                        </p:tav>
                                        <p:tav tm="100000">
                                          <p:val>
                                            <p:strVal val="ppt_y+1"/>
                                          </p:val>
                                        </p:tav>
                                      </p:tavLst>
                                    </p:anim>
                                    <p:set>
                                      <p:cBhvr>
                                        <p:cTn id="25" dur="1" fill="hold">
                                          <p:stCondLst>
                                            <p:cond delay="999"/>
                                          </p:stCondLst>
                                        </p:cTn>
                                        <p:tgtEl>
                                          <p:spTgt spid="3"/>
                                        </p:tgtEl>
                                        <p:attrNameLst>
                                          <p:attrName>style.visibility</p:attrName>
                                        </p:attrNameLst>
                                      </p:cBhvr>
                                      <p:to>
                                        <p:strVal val="hidden"/>
                                      </p:to>
                                    </p:set>
                                  </p:childTnLst>
                                </p:cTn>
                              </p:par>
                              <p:par>
                                <p:cTn id="26" presetID="37" presetClass="entr" presetSubtype="0" fill="hold" grpId="0" nodeType="with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900" decel="100000" fill="hold"/>
                                        <p:tgtEl>
                                          <p:spTgt spid="4"/>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grpId="1" nodeType="clickEffect">
                                  <p:stCondLst>
                                    <p:cond delay="0"/>
                                  </p:stCondLst>
                                  <p:childTnLst>
                                    <p:animEffect transition="out" filter="fade">
                                      <p:cBhvr>
                                        <p:cTn id="35" dur="500"/>
                                        <p:tgtEl>
                                          <p:spTgt spid="4"/>
                                        </p:tgtEl>
                                      </p:cBhvr>
                                    </p:animEffect>
                                    <p:set>
                                      <p:cBhvr>
                                        <p:cTn id="36" dur="1" fill="hold">
                                          <p:stCondLst>
                                            <p:cond delay="499"/>
                                          </p:stCondLst>
                                        </p:cTn>
                                        <p:tgtEl>
                                          <p:spTgt spid="4"/>
                                        </p:tgtEl>
                                        <p:attrNameLst>
                                          <p:attrName>style.visibility</p:attrName>
                                        </p:attrNameLst>
                                      </p:cBhvr>
                                      <p:to>
                                        <p:strVal val="hidden"/>
                                      </p:to>
                                    </p:set>
                                  </p:childTnLst>
                                </p:cTn>
                              </p:par>
                              <p:par>
                                <p:cTn id="37" presetID="42" presetClass="entr" presetSubtype="0" fill="hold" grpId="0" nodeType="with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fade">
                                      <p:cBhvr>
                                        <p:cTn id="39" dur="1000"/>
                                        <p:tgtEl>
                                          <p:spTgt spid="5"/>
                                        </p:tgtEl>
                                      </p:cBhvr>
                                    </p:animEffect>
                                    <p:anim calcmode="lin" valueType="num">
                                      <p:cBhvr>
                                        <p:cTn id="40" dur="1000" fill="hold"/>
                                        <p:tgtEl>
                                          <p:spTgt spid="5"/>
                                        </p:tgtEl>
                                        <p:attrNameLst>
                                          <p:attrName>ppt_x</p:attrName>
                                        </p:attrNameLst>
                                      </p:cBhvr>
                                      <p:tavLst>
                                        <p:tav tm="0">
                                          <p:val>
                                            <p:strVal val="#ppt_x"/>
                                          </p:val>
                                        </p:tav>
                                        <p:tav tm="100000">
                                          <p:val>
                                            <p:strVal val="#ppt_x"/>
                                          </p:val>
                                        </p:tav>
                                      </p:tavLst>
                                    </p:anim>
                                    <p:anim calcmode="lin" valueType="num">
                                      <p:cBhvr>
                                        <p:cTn id="4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53" presetClass="exit" presetSubtype="32" fill="hold" grpId="1" nodeType="clickEffect">
                                  <p:stCondLst>
                                    <p:cond delay="0"/>
                                  </p:stCondLst>
                                  <p:childTnLst>
                                    <p:anim calcmode="lin" valueType="num">
                                      <p:cBhvr>
                                        <p:cTn id="45" dur="500"/>
                                        <p:tgtEl>
                                          <p:spTgt spid="5"/>
                                        </p:tgtEl>
                                        <p:attrNameLst>
                                          <p:attrName>ppt_w</p:attrName>
                                        </p:attrNameLst>
                                      </p:cBhvr>
                                      <p:tavLst>
                                        <p:tav tm="0">
                                          <p:val>
                                            <p:strVal val="ppt_w"/>
                                          </p:val>
                                        </p:tav>
                                        <p:tav tm="100000">
                                          <p:val>
                                            <p:fltVal val="0"/>
                                          </p:val>
                                        </p:tav>
                                      </p:tavLst>
                                    </p:anim>
                                    <p:anim calcmode="lin" valueType="num">
                                      <p:cBhvr>
                                        <p:cTn id="46" dur="500"/>
                                        <p:tgtEl>
                                          <p:spTgt spid="5"/>
                                        </p:tgtEl>
                                        <p:attrNameLst>
                                          <p:attrName>ppt_h</p:attrName>
                                        </p:attrNameLst>
                                      </p:cBhvr>
                                      <p:tavLst>
                                        <p:tav tm="0">
                                          <p:val>
                                            <p:strVal val="ppt_h"/>
                                          </p:val>
                                        </p:tav>
                                        <p:tav tm="100000">
                                          <p:val>
                                            <p:fltVal val="0"/>
                                          </p:val>
                                        </p:tav>
                                      </p:tavLst>
                                    </p:anim>
                                    <p:animEffect transition="out" filter="fade">
                                      <p:cBhvr>
                                        <p:cTn id="47" dur="500"/>
                                        <p:tgtEl>
                                          <p:spTgt spid="5"/>
                                        </p:tgtEl>
                                      </p:cBhvr>
                                    </p:animEffect>
                                    <p:set>
                                      <p:cBhvr>
                                        <p:cTn id="48"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3" grpId="0"/>
      <p:bldP spid="3" grpId="1"/>
      <p:bldP spid="4" grpId="0"/>
      <p:bldP spid="4" grpId="1"/>
      <p:bldP spid="5" grpId="0"/>
      <p:bldP spid="5"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12800" y="1532900"/>
            <a:ext cx="10850880" cy="3046988"/>
          </a:xfrm>
          <a:prstGeom prst="rect">
            <a:avLst/>
          </a:prstGeom>
          <a:noFill/>
        </p:spPr>
        <p:txBody>
          <a:bodyPr wrap="square" rtlCol="0">
            <a:spAutoFit/>
          </a:bodyPr>
          <a:lstStyle/>
          <a:p>
            <a:pPr lvl="0"/>
            <a:r>
              <a:rPr lang="en-US" sz="4800" dirty="0" smtClean="0">
                <a:latin typeface="Berlin Sans FB Demi" panose="020E0802020502020306" pitchFamily="34" charset="0"/>
              </a:rPr>
              <a:t>CONCLUSION: </a:t>
            </a:r>
          </a:p>
          <a:p>
            <a:pPr lvl="0"/>
            <a:r>
              <a:rPr lang="en-US" sz="4800" dirty="0" smtClean="0">
                <a:latin typeface="Candara" panose="020E0502030303020204" pitchFamily="34" charset="0"/>
              </a:rPr>
              <a:t>The </a:t>
            </a:r>
            <a:r>
              <a:rPr lang="en-US" sz="4800" dirty="0">
                <a:latin typeface="Candara" panose="020E0502030303020204" pitchFamily="34" charset="0"/>
              </a:rPr>
              <a:t>total situation described in my proposition is a total situation which is scriptural</a:t>
            </a:r>
            <a:r>
              <a:rPr lang="en-US" sz="4800" dirty="0" smtClean="0">
                <a:latin typeface="Candara" panose="020E0502030303020204" pitchFamily="34" charset="0"/>
              </a:rPr>
              <a:t>.</a:t>
            </a:r>
            <a:endParaRPr lang="en-US" sz="4800" dirty="0">
              <a:latin typeface="Candara" panose="020E0502030303020204" pitchFamily="34" charset="0"/>
            </a:endParaRPr>
          </a:p>
        </p:txBody>
      </p:sp>
      <p:sp>
        <p:nvSpPr>
          <p:cNvPr id="3" name="TextBox 2"/>
          <p:cNvSpPr txBox="1"/>
          <p:nvPr/>
        </p:nvSpPr>
        <p:spPr>
          <a:xfrm>
            <a:off x="618836" y="1532900"/>
            <a:ext cx="10850880" cy="3785652"/>
          </a:xfrm>
          <a:prstGeom prst="rect">
            <a:avLst/>
          </a:prstGeom>
          <a:noFill/>
        </p:spPr>
        <p:txBody>
          <a:bodyPr wrap="square" rtlCol="0">
            <a:spAutoFit/>
          </a:bodyPr>
          <a:lstStyle/>
          <a:p>
            <a:r>
              <a:rPr lang="en-US" sz="4800" dirty="0">
                <a:latin typeface="Candara" panose="020E0502030303020204" pitchFamily="34" charset="0"/>
              </a:rPr>
              <a:t>Of course this is somewhat technical but in everyday language it means;</a:t>
            </a:r>
          </a:p>
          <a:p>
            <a:pPr lvl="0"/>
            <a:r>
              <a:rPr lang="en-US" sz="4800" dirty="0">
                <a:latin typeface="Candara" panose="020E0502030303020204" pitchFamily="34" charset="0"/>
              </a:rPr>
              <a:t>When one proves every part of a thing to be scriptural, he has proved the whole to be scriptural.</a:t>
            </a:r>
          </a:p>
        </p:txBody>
      </p:sp>
      <p:sp>
        <p:nvSpPr>
          <p:cNvPr id="4" name="TextBox 3"/>
          <p:cNvSpPr txBox="1"/>
          <p:nvPr/>
        </p:nvSpPr>
        <p:spPr>
          <a:xfrm>
            <a:off x="618836" y="3010228"/>
            <a:ext cx="10850880" cy="1569660"/>
          </a:xfrm>
          <a:prstGeom prst="rect">
            <a:avLst/>
          </a:prstGeom>
          <a:noFill/>
        </p:spPr>
        <p:txBody>
          <a:bodyPr wrap="square" rtlCol="0">
            <a:spAutoFit/>
          </a:bodyPr>
          <a:lstStyle/>
          <a:p>
            <a:pPr lvl="0"/>
            <a:r>
              <a:rPr lang="en-US" sz="4800" dirty="0">
                <a:latin typeface="Candara" panose="020E0502030303020204" pitchFamily="34" charset="0"/>
              </a:rPr>
              <a:t>Every part of this thing is scriptural</a:t>
            </a:r>
          </a:p>
          <a:p>
            <a:pPr lvl="0"/>
            <a:r>
              <a:rPr lang="en-US" sz="4800" dirty="0">
                <a:latin typeface="Candara" panose="020E0502030303020204" pitchFamily="34" charset="0"/>
              </a:rPr>
              <a:t>Therefore the whole thing is </a:t>
            </a:r>
            <a:r>
              <a:rPr lang="en-US" sz="4800" dirty="0" smtClean="0">
                <a:latin typeface="Candara" panose="020E0502030303020204" pitchFamily="34" charset="0"/>
              </a:rPr>
              <a:t>scriptural</a:t>
            </a:r>
            <a:endParaRPr lang="en-US" sz="4800" dirty="0">
              <a:latin typeface="Candara" panose="020E0502030303020204" pitchFamily="34" charset="0"/>
            </a:endParaRPr>
          </a:p>
        </p:txBody>
      </p:sp>
      <p:sp>
        <p:nvSpPr>
          <p:cNvPr id="5" name="TextBox 4"/>
          <p:cNvSpPr txBox="1"/>
          <p:nvPr/>
        </p:nvSpPr>
        <p:spPr>
          <a:xfrm>
            <a:off x="615142" y="1004834"/>
            <a:ext cx="10850880" cy="5262979"/>
          </a:xfrm>
          <a:prstGeom prst="rect">
            <a:avLst/>
          </a:prstGeom>
          <a:noFill/>
        </p:spPr>
        <p:txBody>
          <a:bodyPr wrap="square" rtlCol="0">
            <a:spAutoFit/>
          </a:bodyPr>
          <a:lstStyle/>
          <a:p>
            <a:r>
              <a:rPr lang="en-US" sz="4800" dirty="0">
                <a:latin typeface="Candara" panose="020E0502030303020204" pitchFamily="34" charset="0"/>
              </a:rPr>
              <a:t>The proof of my major premise is 1Crinthian 13:8-10</a:t>
            </a:r>
          </a:p>
          <a:p>
            <a:r>
              <a:rPr lang="en-US" sz="4800" b="1" i="1" u="sng" dirty="0">
                <a:latin typeface="Candara" panose="020E0502030303020204" pitchFamily="34" charset="0"/>
              </a:rPr>
              <a:t>8 Love never fails. But where there are prophecies, they will be abolished. Where there are languages, they will cease. Where there is knowledge, it will vanish away. </a:t>
            </a:r>
            <a:endParaRPr lang="en-US" sz="4800" dirty="0">
              <a:latin typeface="Candara" panose="020E0502030303020204" pitchFamily="34" charset="0"/>
            </a:endParaRPr>
          </a:p>
        </p:txBody>
      </p:sp>
      <p:sp>
        <p:nvSpPr>
          <p:cNvPr id="6" name="TextBox 5"/>
          <p:cNvSpPr txBox="1"/>
          <p:nvPr/>
        </p:nvSpPr>
        <p:spPr>
          <a:xfrm>
            <a:off x="618836" y="1856065"/>
            <a:ext cx="10850880" cy="3046988"/>
          </a:xfrm>
          <a:prstGeom prst="rect">
            <a:avLst/>
          </a:prstGeom>
          <a:noFill/>
        </p:spPr>
        <p:txBody>
          <a:bodyPr wrap="square" rtlCol="0">
            <a:spAutoFit/>
          </a:bodyPr>
          <a:lstStyle/>
          <a:p>
            <a:r>
              <a:rPr lang="en-US" sz="4800" b="1" i="1" u="sng" dirty="0">
                <a:latin typeface="Candara" panose="020E0502030303020204" pitchFamily="34" charset="0"/>
              </a:rPr>
              <a:t>9 For we know in part and we prophesy in part. 10 But when that which is complete has come, then that which is in part will be done </a:t>
            </a:r>
            <a:r>
              <a:rPr lang="en-US" sz="4800" b="1" i="1" u="sng" dirty="0" smtClean="0">
                <a:latin typeface="Candara" panose="020E0502030303020204" pitchFamily="34" charset="0"/>
              </a:rPr>
              <a:t>away</a:t>
            </a:r>
            <a:endParaRPr lang="en-US" sz="4800" dirty="0">
              <a:latin typeface="Candara" panose="020E0502030303020204" pitchFamily="34" charset="0"/>
            </a:endParaRPr>
          </a:p>
        </p:txBody>
      </p:sp>
      <p:sp>
        <p:nvSpPr>
          <p:cNvPr id="7" name="TextBox 6"/>
          <p:cNvSpPr txBox="1"/>
          <p:nvPr/>
        </p:nvSpPr>
        <p:spPr>
          <a:xfrm>
            <a:off x="616989" y="1743498"/>
            <a:ext cx="10850880" cy="3785652"/>
          </a:xfrm>
          <a:prstGeom prst="rect">
            <a:avLst/>
          </a:prstGeom>
          <a:noFill/>
        </p:spPr>
        <p:txBody>
          <a:bodyPr wrap="square" rtlCol="0">
            <a:spAutoFit/>
          </a:bodyPr>
          <a:lstStyle/>
          <a:p>
            <a:r>
              <a:rPr lang="en-US" sz="4800" dirty="0">
                <a:latin typeface="Candara" panose="020E0502030303020204" pitchFamily="34" charset="0"/>
              </a:rPr>
              <a:t> </a:t>
            </a:r>
            <a:r>
              <a:rPr lang="en-US" sz="4800" dirty="0" smtClean="0">
                <a:latin typeface="Candara" panose="020E0502030303020204" pitchFamily="34" charset="0"/>
              </a:rPr>
              <a:t>This </a:t>
            </a:r>
            <a:r>
              <a:rPr lang="en-US" sz="4800" dirty="0">
                <a:latin typeface="Candara" panose="020E0502030303020204" pitchFamily="34" charset="0"/>
              </a:rPr>
              <a:t>is how we prove the identity of the Church, New Testament worship, Plan of Salvation etc.</a:t>
            </a:r>
          </a:p>
          <a:p>
            <a:r>
              <a:rPr lang="en-US" sz="4800" dirty="0">
                <a:latin typeface="Candara" panose="020E0502030303020204" pitchFamily="34" charset="0"/>
              </a:rPr>
              <a:t>Is the major premise valid? </a:t>
            </a:r>
          </a:p>
          <a:p>
            <a:r>
              <a:rPr lang="en-US" sz="4800" dirty="0">
                <a:latin typeface="Candara" panose="020E0502030303020204" pitchFamily="34" charset="0"/>
              </a:rPr>
              <a:t>Yes it is</a:t>
            </a:r>
            <a:r>
              <a:rPr lang="en-US" sz="4800" dirty="0" smtClean="0">
                <a:latin typeface="Candara" panose="020E0502030303020204" pitchFamily="34" charset="0"/>
              </a:rPr>
              <a:t>!</a:t>
            </a:r>
            <a:endParaRPr lang="en-US" sz="4800" dirty="0">
              <a:latin typeface="Candara" panose="020E0502030303020204" pitchFamily="34" charset="0"/>
            </a:endParaRPr>
          </a:p>
        </p:txBody>
      </p:sp>
      <p:sp>
        <p:nvSpPr>
          <p:cNvPr id="9" name="TextBox 8"/>
          <p:cNvSpPr txBox="1"/>
          <p:nvPr/>
        </p:nvSpPr>
        <p:spPr>
          <a:xfrm>
            <a:off x="812800" y="1322302"/>
            <a:ext cx="10850880" cy="3785652"/>
          </a:xfrm>
          <a:prstGeom prst="rect">
            <a:avLst/>
          </a:prstGeom>
          <a:noFill/>
        </p:spPr>
        <p:txBody>
          <a:bodyPr wrap="square" rtlCol="0">
            <a:spAutoFit/>
          </a:bodyPr>
          <a:lstStyle/>
          <a:p>
            <a:r>
              <a:rPr lang="en-US" sz="4800" dirty="0">
                <a:latin typeface="Candara" panose="020E0502030303020204" pitchFamily="34" charset="0"/>
              </a:rPr>
              <a:t>Will </a:t>
            </a:r>
            <a:r>
              <a:rPr lang="en-US" sz="4800" i="1" dirty="0">
                <a:latin typeface="Candara" panose="020E0502030303020204" pitchFamily="34" charset="0"/>
              </a:rPr>
              <a:t>Brother Lesley </a:t>
            </a:r>
            <a:r>
              <a:rPr lang="en-US" sz="4800" dirty="0">
                <a:latin typeface="Candara" panose="020E0502030303020204" pitchFamily="34" charset="0"/>
              </a:rPr>
              <a:t>deny that Mark is inspired so is Acts, Romans etc. Therefore, when they are brought together the whole Bible is inspired?</a:t>
            </a:r>
          </a:p>
          <a:p>
            <a:r>
              <a:rPr lang="en-US" sz="4800" dirty="0">
                <a:latin typeface="Candara" panose="020E0502030303020204" pitchFamily="34" charset="0"/>
              </a:rPr>
              <a:t>I doubt he does</a:t>
            </a:r>
            <a:r>
              <a:rPr lang="en-US" sz="4800" dirty="0" smtClean="0">
                <a:latin typeface="Candara" panose="020E0502030303020204" pitchFamily="34" charset="0"/>
              </a:rPr>
              <a:t>.</a:t>
            </a:r>
            <a:endParaRPr lang="en-US" sz="4800" dirty="0">
              <a:latin typeface="Candara" panose="020E0502030303020204" pitchFamily="34" charset="0"/>
            </a:endParaRPr>
          </a:p>
        </p:txBody>
      </p:sp>
    </p:spTree>
    <p:extLst>
      <p:ext uri="{BB962C8B-B14F-4D97-AF65-F5344CB8AC3E}">
        <p14:creationId xmlns:p14="http://schemas.microsoft.com/office/powerpoint/2010/main" val="321199310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xit" presetSubtype="32" fill="hold" grpId="1" nodeType="clickEffect">
                                  <p:stCondLst>
                                    <p:cond delay="0"/>
                                  </p:stCondLst>
                                  <p:childTnLst>
                                    <p:anim calcmode="lin" valueType="num">
                                      <p:cBhvr>
                                        <p:cTn id="12" dur="500"/>
                                        <p:tgtEl>
                                          <p:spTgt spid="8"/>
                                        </p:tgtEl>
                                        <p:attrNameLst>
                                          <p:attrName>ppt_w</p:attrName>
                                        </p:attrNameLst>
                                      </p:cBhvr>
                                      <p:tavLst>
                                        <p:tav tm="0">
                                          <p:val>
                                            <p:strVal val="ppt_w"/>
                                          </p:val>
                                        </p:tav>
                                        <p:tav tm="100000">
                                          <p:val>
                                            <p:fltVal val="0"/>
                                          </p:val>
                                        </p:tav>
                                      </p:tavLst>
                                    </p:anim>
                                    <p:anim calcmode="lin" valueType="num">
                                      <p:cBhvr>
                                        <p:cTn id="13" dur="500"/>
                                        <p:tgtEl>
                                          <p:spTgt spid="8"/>
                                        </p:tgtEl>
                                        <p:attrNameLst>
                                          <p:attrName>ppt_h</p:attrName>
                                        </p:attrNameLst>
                                      </p:cBhvr>
                                      <p:tavLst>
                                        <p:tav tm="0">
                                          <p:val>
                                            <p:strVal val="ppt_h"/>
                                          </p:val>
                                        </p:tav>
                                        <p:tav tm="100000">
                                          <p:val>
                                            <p:fltVal val="0"/>
                                          </p:val>
                                        </p:tav>
                                      </p:tavLst>
                                    </p:anim>
                                    <p:set>
                                      <p:cBhvr>
                                        <p:cTn id="14" dur="1" fill="hold">
                                          <p:stCondLst>
                                            <p:cond delay="499"/>
                                          </p:stCondLst>
                                        </p:cTn>
                                        <p:tgtEl>
                                          <p:spTgt spid="8"/>
                                        </p:tgtEl>
                                        <p:attrNameLst>
                                          <p:attrName>style.visibility</p:attrName>
                                        </p:attrNameLst>
                                      </p:cBhvr>
                                      <p:to>
                                        <p:strVal val="hidden"/>
                                      </p:to>
                                    </p:set>
                                  </p:childTnLst>
                                </p:cTn>
                              </p:par>
                              <p:par>
                                <p:cTn id="15" presetID="55"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1000" fill="hold"/>
                                        <p:tgtEl>
                                          <p:spTgt spid="3"/>
                                        </p:tgtEl>
                                        <p:attrNameLst>
                                          <p:attrName>ppt_w</p:attrName>
                                        </p:attrNameLst>
                                      </p:cBhvr>
                                      <p:tavLst>
                                        <p:tav tm="0">
                                          <p:val>
                                            <p:strVal val="#ppt_w*0.70"/>
                                          </p:val>
                                        </p:tav>
                                        <p:tav tm="100000">
                                          <p:val>
                                            <p:strVal val="#ppt_w"/>
                                          </p:val>
                                        </p:tav>
                                      </p:tavLst>
                                    </p:anim>
                                    <p:anim calcmode="lin" valueType="num">
                                      <p:cBhvr>
                                        <p:cTn id="18" dur="1000" fill="hold"/>
                                        <p:tgtEl>
                                          <p:spTgt spid="3"/>
                                        </p:tgtEl>
                                        <p:attrNameLst>
                                          <p:attrName>ppt_h</p:attrName>
                                        </p:attrNameLst>
                                      </p:cBhvr>
                                      <p:tavLst>
                                        <p:tav tm="0">
                                          <p:val>
                                            <p:strVal val="#ppt_h"/>
                                          </p:val>
                                        </p:tav>
                                        <p:tav tm="100000">
                                          <p:val>
                                            <p:strVal val="#ppt_h"/>
                                          </p:val>
                                        </p:tav>
                                      </p:tavLst>
                                    </p:anim>
                                    <p:animEffect transition="in" filter="fade">
                                      <p:cBhvr>
                                        <p:cTn id="19" dur="10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23" presetClass="exit" presetSubtype="32" fill="hold" grpId="1" nodeType="clickEffect">
                                  <p:stCondLst>
                                    <p:cond delay="0"/>
                                  </p:stCondLst>
                                  <p:childTnLst>
                                    <p:anim calcmode="lin" valueType="num">
                                      <p:cBhvr>
                                        <p:cTn id="23" dur="500"/>
                                        <p:tgtEl>
                                          <p:spTgt spid="3"/>
                                        </p:tgtEl>
                                        <p:attrNameLst>
                                          <p:attrName>ppt_w</p:attrName>
                                        </p:attrNameLst>
                                      </p:cBhvr>
                                      <p:tavLst>
                                        <p:tav tm="0">
                                          <p:val>
                                            <p:strVal val="ppt_w"/>
                                          </p:val>
                                        </p:tav>
                                        <p:tav tm="100000">
                                          <p:val>
                                            <p:fltVal val="0"/>
                                          </p:val>
                                        </p:tav>
                                      </p:tavLst>
                                    </p:anim>
                                    <p:anim calcmode="lin" valueType="num">
                                      <p:cBhvr>
                                        <p:cTn id="24" dur="500"/>
                                        <p:tgtEl>
                                          <p:spTgt spid="3"/>
                                        </p:tgtEl>
                                        <p:attrNameLst>
                                          <p:attrName>ppt_h</p:attrName>
                                        </p:attrNameLst>
                                      </p:cBhvr>
                                      <p:tavLst>
                                        <p:tav tm="0">
                                          <p:val>
                                            <p:strVal val="ppt_h"/>
                                          </p:val>
                                        </p:tav>
                                        <p:tav tm="100000">
                                          <p:val>
                                            <p:fltVal val="0"/>
                                          </p:val>
                                        </p:tav>
                                      </p:tavLst>
                                    </p:anim>
                                    <p:set>
                                      <p:cBhvr>
                                        <p:cTn id="25" dur="1" fill="hold">
                                          <p:stCondLst>
                                            <p:cond delay="499"/>
                                          </p:stCondLst>
                                        </p:cTn>
                                        <p:tgtEl>
                                          <p:spTgt spid="3"/>
                                        </p:tgtEl>
                                        <p:attrNameLst>
                                          <p:attrName>style.visibility</p:attrName>
                                        </p:attrNameLst>
                                      </p:cBhvr>
                                      <p:to>
                                        <p:strVal val="hidden"/>
                                      </p:to>
                                    </p:set>
                                  </p:childTnLst>
                                </p:cTn>
                              </p:par>
                              <p:par>
                                <p:cTn id="26" presetID="10" presetClass="entr" presetSubtype="0" fill="hold" grpId="0" nodeType="with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500"/>
                                        <p:tgtEl>
                                          <p:spTgt spid="4"/>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xit" presetSubtype="32" fill="hold" grpId="1" nodeType="clickEffect">
                                  <p:stCondLst>
                                    <p:cond delay="0"/>
                                  </p:stCondLst>
                                  <p:childTnLst>
                                    <p:anim calcmode="lin" valueType="num">
                                      <p:cBhvr>
                                        <p:cTn id="32" dur="500"/>
                                        <p:tgtEl>
                                          <p:spTgt spid="4"/>
                                        </p:tgtEl>
                                        <p:attrNameLst>
                                          <p:attrName>ppt_w</p:attrName>
                                        </p:attrNameLst>
                                      </p:cBhvr>
                                      <p:tavLst>
                                        <p:tav tm="0">
                                          <p:val>
                                            <p:strVal val="ppt_w"/>
                                          </p:val>
                                        </p:tav>
                                        <p:tav tm="100000">
                                          <p:val>
                                            <p:fltVal val="0"/>
                                          </p:val>
                                        </p:tav>
                                      </p:tavLst>
                                    </p:anim>
                                    <p:anim calcmode="lin" valueType="num">
                                      <p:cBhvr>
                                        <p:cTn id="33" dur="500"/>
                                        <p:tgtEl>
                                          <p:spTgt spid="4"/>
                                        </p:tgtEl>
                                        <p:attrNameLst>
                                          <p:attrName>ppt_h</p:attrName>
                                        </p:attrNameLst>
                                      </p:cBhvr>
                                      <p:tavLst>
                                        <p:tav tm="0">
                                          <p:val>
                                            <p:strVal val="ppt_h"/>
                                          </p:val>
                                        </p:tav>
                                        <p:tav tm="100000">
                                          <p:val>
                                            <p:fltVal val="0"/>
                                          </p:val>
                                        </p:tav>
                                      </p:tavLst>
                                    </p:anim>
                                    <p:animEffect transition="out" filter="fade">
                                      <p:cBhvr>
                                        <p:cTn id="34" dur="500"/>
                                        <p:tgtEl>
                                          <p:spTgt spid="4"/>
                                        </p:tgtEl>
                                      </p:cBhvr>
                                    </p:animEffect>
                                    <p:set>
                                      <p:cBhvr>
                                        <p:cTn id="35" dur="1" fill="hold">
                                          <p:stCondLst>
                                            <p:cond delay="499"/>
                                          </p:stCondLst>
                                        </p:cTn>
                                        <p:tgtEl>
                                          <p:spTgt spid="4"/>
                                        </p:tgtEl>
                                        <p:attrNameLst>
                                          <p:attrName>style.visibility</p:attrName>
                                        </p:attrNameLst>
                                      </p:cBhvr>
                                      <p:to>
                                        <p:strVal val="hidden"/>
                                      </p:to>
                                    </p:set>
                                  </p:childTnLst>
                                </p:cTn>
                              </p:par>
                              <p:par>
                                <p:cTn id="36" presetID="23" presetClass="entr" presetSubtype="16" fill="hold" grpId="0" nodeType="withEffect">
                                  <p:stCondLst>
                                    <p:cond delay="0"/>
                                  </p:stCondLst>
                                  <p:childTnLst>
                                    <p:set>
                                      <p:cBhvr>
                                        <p:cTn id="37" dur="1" fill="hold">
                                          <p:stCondLst>
                                            <p:cond delay="0"/>
                                          </p:stCondLst>
                                        </p:cTn>
                                        <p:tgtEl>
                                          <p:spTgt spid="5"/>
                                        </p:tgtEl>
                                        <p:attrNameLst>
                                          <p:attrName>style.visibility</p:attrName>
                                        </p:attrNameLst>
                                      </p:cBhvr>
                                      <p:to>
                                        <p:strVal val="visible"/>
                                      </p:to>
                                    </p:set>
                                    <p:anim calcmode="lin" valueType="num">
                                      <p:cBhvr>
                                        <p:cTn id="38" dur="500" fill="hold"/>
                                        <p:tgtEl>
                                          <p:spTgt spid="5"/>
                                        </p:tgtEl>
                                        <p:attrNameLst>
                                          <p:attrName>ppt_w</p:attrName>
                                        </p:attrNameLst>
                                      </p:cBhvr>
                                      <p:tavLst>
                                        <p:tav tm="0">
                                          <p:val>
                                            <p:fltVal val="0"/>
                                          </p:val>
                                        </p:tav>
                                        <p:tav tm="100000">
                                          <p:val>
                                            <p:strVal val="#ppt_w"/>
                                          </p:val>
                                        </p:tav>
                                      </p:tavLst>
                                    </p:anim>
                                    <p:anim calcmode="lin" valueType="num">
                                      <p:cBhvr>
                                        <p:cTn id="39"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40" fill="hold">
                      <p:stCondLst>
                        <p:cond delay="indefinite"/>
                      </p:stCondLst>
                      <p:childTnLst>
                        <p:par>
                          <p:cTn id="41" fill="hold">
                            <p:stCondLst>
                              <p:cond delay="0"/>
                            </p:stCondLst>
                            <p:childTnLst>
                              <p:par>
                                <p:cTn id="42" presetID="17" presetClass="exit" presetSubtype="10" fill="hold" grpId="1" nodeType="clickEffect">
                                  <p:stCondLst>
                                    <p:cond delay="0"/>
                                  </p:stCondLst>
                                  <p:childTnLst>
                                    <p:anim calcmode="lin" valueType="num">
                                      <p:cBhvr>
                                        <p:cTn id="43" dur="500"/>
                                        <p:tgtEl>
                                          <p:spTgt spid="5"/>
                                        </p:tgtEl>
                                        <p:attrNameLst>
                                          <p:attrName>ppt_w</p:attrName>
                                        </p:attrNameLst>
                                      </p:cBhvr>
                                      <p:tavLst>
                                        <p:tav tm="0">
                                          <p:val>
                                            <p:strVal val="ppt_w"/>
                                          </p:val>
                                        </p:tav>
                                        <p:tav tm="100000">
                                          <p:val>
                                            <p:fltVal val="0"/>
                                          </p:val>
                                        </p:tav>
                                      </p:tavLst>
                                    </p:anim>
                                    <p:anim calcmode="lin" valueType="num">
                                      <p:cBhvr>
                                        <p:cTn id="44" dur="500"/>
                                        <p:tgtEl>
                                          <p:spTgt spid="5"/>
                                        </p:tgtEl>
                                        <p:attrNameLst>
                                          <p:attrName>ppt_h</p:attrName>
                                        </p:attrNameLst>
                                      </p:cBhvr>
                                      <p:tavLst>
                                        <p:tav tm="0">
                                          <p:val>
                                            <p:strVal val="ppt_h"/>
                                          </p:val>
                                        </p:tav>
                                        <p:tav tm="100000">
                                          <p:val>
                                            <p:strVal val="ppt_h"/>
                                          </p:val>
                                        </p:tav>
                                      </p:tavLst>
                                    </p:anim>
                                    <p:set>
                                      <p:cBhvr>
                                        <p:cTn id="45" dur="1" fill="hold">
                                          <p:stCondLst>
                                            <p:cond delay="499"/>
                                          </p:stCondLst>
                                        </p:cTn>
                                        <p:tgtEl>
                                          <p:spTgt spid="5"/>
                                        </p:tgtEl>
                                        <p:attrNameLst>
                                          <p:attrName>style.visibility</p:attrName>
                                        </p:attrNameLst>
                                      </p:cBhvr>
                                      <p:to>
                                        <p:strVal val="hidden"/>
                                      </p:to>
                                    </p:set>
                                  </p:childTnLst>
                                </p:cTn>
                              </p:par>
                              <p:par>
                                <p:cTn id="46" presetID="9" presetClass="entr" presetSubtype="0" fill="hold" grpId="0" nodeType="withEffect">
                                  <p:stCondLst>
                                    <p:cond delay="0"/>
                                  </p:stCondLst>
                                  <p:childTnLst>
                                    <p:set>
                                      <p:cBhvr>
                                        <p:cTn id="47" dur="1" fill="hold">
                                          <p:stCondLst>
                                            <p:cond delay="0"/>
                                          </p:stCondLst>
                                        </p:cTn>
                                        <p:tgtEl>
                                          <p:spTgt spid="6"/>
                                        </p:tgtEl>
                                        <p:attrNameLst>
                                          <p:attrName>style.visibility</p:attrName>
                                        </p:attrNameLst>
                                      </p:cBhvr>
                                      <p:to>
                                        <p:strVal val="visible"/>
                                      </p:to>
                                    </p:set>
                                    <p:animEffect transition="in" filter="dissolve">
                                      <p:cBhvr>
                                        <p:cTn id="48" dur="500"/>
                                        <p:tgtEl>
                                          <p:spTgt spid="6"/>
                                        </p:tgtEl>
                                      </p:cBhvr>
                                    </p:animEffect>
                                  </p:childTnLst>
                                </p:cTn>
                              </p:par>
                            </p:childTnLst>
                          </p:cTn>
                        </p:par>
                      </p:childTnLst>
                    </p:cTn>
                  </p:par>
                  <p:par>
                    <p:cTn id="49" fill="hold">
                      <p:stCondLst>
                        <p:cond delay="indefinite"/>
                      </p:stCondLst>
                      <p:childTnLst>
                        <p:par>
                          <p:cTn id="50" fill="hold">
                            <p:stCondLst>
                              <p:cond delay="0"/>
                            </p:stCondLst>
                            <p:childTnLst>
                              <p:par>
                                <p:cTn id="51" presetID="26" presetClass="exit" presetSubtype="0" fill="hold" grpId="1" nodeType="clickEffect">
                                  <p:stCondLst>
                                    <p:cond delay="0"/>
                                  </p:stCondLst>
                                  <p:childTnLst>
                                    <p:animEffect transition="out" filter="wipe(down)">
                                      <p:cBhvr>
                                        <p:cTn id="52" dur="180" accel="50000">
                                          <p:stCondLst>
                                            <p:cond delay="1820"/>
                                          </p:stCondLst>
                                        </p:cTn>
                                        <p:tgtEl>
                                          <p:spTgt spid="6"/>
                                        </p:tgtEl>
                                      </p:cBhvr>
                                    </p:animEffect>
                                    <p:anim calcmode="lin" valueType="num">
                                      <p:cBhvr>
                                        <p:cTn id="53" dur="1822" tmFilter="0,0; 0.14,0.31; 0.43,0.73; 0.71,0.91; 1.0,1.0">
                                          <p:stCondLst>
                                            <p:cond delay="0"/>
                                          </p:stCondLst>
                                        </p:cTn>
                                        <p:tgtEl>
                                          <p:spTgt spid="6"/>
                                        </p:tgtEl>
                                        <p:attrNameLst>
                                          <p:attrName>ppt_x</p:attrName>
                                        </p:attrNameLst>
                                      </p:cBhvr>
                                      <p:tavLst>
                                        <p:tav tm="0">
                                          <p:val>
                                            <p:strVal val="ppt_x"/>
                                          </p:val>
                                        </p:tav>
                                        <p:tav tm="100000">
                                          <p:val>
                                            <p:strVal val="#ppt_x+0.25"/>
                                          </p:val>
                                        </p:tav>
                                      </p:tavLst>
                                    </p:anim>
                                    <p:anim calcmode="lin" valueType="num">
                                      <p:cBhvr>
                                        <p:cTn id="54" dur="178">
                                          <p:stCondLst>
                                            <p:cond delay="1822"/>
                                          </p:stCondLst>
                                        </p:cTn>
                                        <p:tgtEl>
                                          <p:spTgt spid="6"/>
                                        </p:tgtEl>
                                        <p:attrNameLst>
                                          <p:attrName>ppt_x</p:attrName>
                                        </p:attrNameLst>
                                      </p:cBhvr>
                                      <p:tavLst>
                                        <p:tav tm="0">
                                          <p:val>
                                            <p:strVal val="ppt_x"/>
                                          </p:val>
                                        </p:tav>
                                        <p:tav tm="100000">
                                          <p:val>
                                            <p:strVal val="ppt_x"/>
                                          </p:val>
                                        </p:tav>
                                      </p:tavLst>
                                    </p:anim>
                                    <p:anim calcmode="lin" valueType="num">
                                      <p:cBhvr>
                                        <p:cTn id="55" dur="664" tmFilter="0.0,0.0;0.25,0.07;0.50,0.2;0.75,0.467;1.0,1.0">
                                          <p:stCondLst>
                                            <p:cond delay="0"/>
                                          </p:stCondLst>
                                        </p:cTn>
                                        <p:tgtEl>
                                          <p:spTgt spid="6"/>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56" dur="664" tmFilter="0, 0; 0.125,0.2665; 0.25,0.4; 0.375,0.465; 0.5,0.5;  0.625,0.535; 0.75,0.6; 0.875,0.7335; 1,1">
                                          <p:stCondLst>
                                            <p:cond delay="664"/>
                                          </p:stCondLst>
                                        </p:cTn>
                                        <p:tgtEl>
                                          <p:spTgt spid="6"/>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57" dur="332" tmFilter="0, 0; 0.125,0.2665; 0.25,0.4; 0.375,0.465; 0.5,0.5;  0.625,0.535; 0.75,0.6; 0.875,0.7335; 1,1">
                                          <p:stCondLst>
                                            <p:cond delay="1324"/>
                                          </p:stCondLst>
                                        </p:cTn>
                                        <p:tgtEl>
                                          <p:spTgt spid="6"/>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58" dur="164" tmFilter="0, 0; 0.125,0.2665; 0.25,0.4; 0.375,0.465; 0.5,0.5;  0.625,0.535; 0.75,0.6; 0.875,0.7335; 1,1">
                                          <p:stCondLst>
                                            <p:cond delay="1656"/>
                                          </p:stCondLst>
                                        </p:cTn>
                                        <p:tgtEl>
                                          <p:spTgt spid="6"/>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59" dur="180" accel="50000">
                                          <p:stCondLst>
                                            <p:cond delay="1820"/>
                                          </p:stCondLst>
                                        </p:cTn>
                                        <p:tgtEl>
                                          <p:spTgt spid="6"/>
                                        </p:tgtEl>
                                        <p:attrNameLst>
                                          <p:attrName>ppt_y</p:attrName>
                                        </p:attrNameLst>
                                      </p:cBhvr>
                                      <p:tavLst>
                                        <p:tav tm="0">
                                          <p:val>
                                            <p:strVal val="ppt_y"/>
                                          </p:val>
                                        </p:tav>
                                        <p:tav tm="100000">
                                          <p:val>
                                            <p:strVal val="ppt_y+ppt_h"/>
                                          </p:val>
                                        </p:tav>
                                      </p:tavLst>
                                    </p:anim>
                                    <p:animScale>
                                      <p:cBhvr>
                                        <p:cTn id="60" dur="26">
                                          <p:stCondLst>
                                            <p:cond delay="620"/>
                                          </p:stCondLst>
                                        </p:cTn>
                                        <p:tgtEl>
                                          <p:spTgt spid="6"/>
                                        </p:tgtEl>
                                      </p:cBhvr>
                                      <p:to x="100000" y="60000"/>
                                    </p:animScale>
                                    <p:animScale>
                                      <p:cBhvr>
                                        <p:cTn id="61" dur="166" decel="50000">
                                          <p:stCondLst>
                                            <p:cond delay="646"/>
                                          </p:stCondLst>
                                        </p:cTn>
                                        <p:tgtEl>
                                          <p:spTgt spid="6"/>
                                        </p:tgtEl>
                                      </p:cBhvr>
                                      <p:to x="100000" y="100000"/>
                                    </p:animScale>
                                    <p:animScale>
                                      <p:cBhvr>
                                        <p:cTn id="62" dur="26">
                                          <p:stCondLst>
                                            <p:cond delay="1312"/>
                                          </p:stCondLst>
                                        </p:cTn>
                                        <p:tgtEl>
                                          <p:spTgt spid="6"/>
                                        </p:tgtEl>
                                      </p:cBhvr>
                                      <p:to x="100000" y="80000"/>
                                    </p:animScale>
                                    <p:animScale>
                                      <p:cBhvr>
                                        <p:cTn id="63" dur="166" decel="50000">
                                          <p:stCondLst>
                                            <p:cond delay="1338"/>
                                          </p:stCondLst>
                                        </p:cTn>
                                        <p:tgtEl>
                                          <p:spTgt spid="6"/>
                                        </p:tgtEl>
                                      </p:cBhvr>
                                      <p:to x="100000" y="100000"/>
                                    </p:animScale>
                                    <p:animScale>
                                      <p:cBhvr>
                                        <p:cTn id="64" dur="26">
                                          <p:stCondLst>
                                            <p:cond delay="1642"/>
                                          </p:stCondLst>
                                        </p:cTn>
                                        <p:tgtEl>
                                          <p:spTgt spid="6"/>
                                        </p:tgtEl>
                                      </p:cBhvr>
                                      <p:to x="100000" y="90000"/>
                                    </p:animScale>
                                    <p:animScale>
                                      <p:cBhvr>
                                        <p:cTn id="65" dur="166" decel="50000">
                                          <p:stCondLst>
                                            <p:cond delay="1668"/>
                                          </p:stCondLst>
                                        </p:cTn>
                                        <p:tgtEl>
                                          <p:spTgt spid="6"/>
                                        </p:tgtEl>
                                      </p:cBhvr>
                                      <p:to x="100000" y="100000"/>
                                    </p:animScale>
                                    <p:animScale>
                                      <p:cBhvr>
                                        <p:cTn id="66" dur="26">
                                          <p:stCondLst>
                                            <p:cond delay="1808"/>
                                          </p:stCondLst>
                                        </p:cTn>
                                        <p:tgtEl>
                                          <p:spTgt spid="6"/>
                                        </p:tgtEl>
                                      </p:cBhvr>
                                      <p:to x="100000" y="95000"/>
                                    </p:animScale>
                                    <p:animScale>
                                      <p:cBhvr>
                                        <p:cTn id="67" dur="166" decel="50000">
                                          <p:stCondLst>
                                            <p:cond delay="1834"/>
                                          </p:stCondLst>
                                        </p:cTn>
                                        <p:tgtEl>
                                          <p:spTgt spid="6"/>
                                        </p:tgtEl>
                                      </p:cBhvr>
                                      <p:to x="100000" y="100000"/>
                                    </p:animScale>
                                    <p:set>
                                      <p:cBhvr>
                                        <p:cTn id="68" dur="1" fill="hold">
                                          <p:stCondLst>
                                            <p:cond delay="1999"/>
                                          </p:stCondLst>
                                        </p:cTn>
                                        <p:tgtEl>
                                          <p:spTgt spid="6"/>
                                        </p:tgtEl>
                                        <p:attrNameLst>
                                          <p:attrName>style.visibility</p:attrName>
                                        </p:attrNameLst>
                                      </p:cBhvr>
                                      <p:to>
                                        <p:strVal val="hidden"/>
                                      </p:to>
                                    </p:set>
                                  </p:childTnLst>
                                </p:cTn>
                              </p:par>
                              <p:par>
                                <p:cTn id="69" presetID="23" presetClass="entr" presetSubtype="16" fill="hold" grpId="0" nodeType="withEffect">
                                  <p:stCondLst>
                                    <p:cond delay="0"/>
                                  </p:stCondLst>
                                  <p:childTnLst>
                                    <p:set>
                                      <p:cBhvr>
                                        <p:cTn id="70" dur="1" fill="hold">
                                          <p:stCondLst>
                                            <p:cond delay="0"/>
                                          </p:stCondLst>
                                        </p:cTn>
                                        <p:tgtEl>
                                          <p:spTgt spid="7"/>
                                        </p:tgtEl>
                                        <p:attrNameLst>
                                          <p:attrName>style.visibility</p:attrName>
                                        </p:attrNameLst>
                                      </p:cBhvr>
                                      <p:to>
                                        <p:strVal val="visible"/>
                                      </p:to>
                                    </p:set>
                                    <p:anim calcmode="lin" valueType="num">
                                      <p:cBhvr>
                                        <p:cTn id="71" dur="500" fill="hold"/>
                                        <p:tgtEl>
                                          <p:spTgt spid="7"/>
                                        </p:tgtEl>
                                        <p:attrNameLst>
                                          <p:attrName>ppt_w</p:attrName>
                                        </p:attrNameLst>
                                      </p:cBhvr>
                                      <p:tavLst>
                                        <p:tav tm="0">
                                          <p:val>
                                            <p:fltVal val="0"/>
                                          </p:val>
                                        </p:tav>
                                        <p:tav tm="100000">
                                          <p:val>
                                            <p:strVal val="#ppt_w"/>
                                          </p:val>
                                        </p:tav>
                                      </p:tavLst>
                                    </p:anim>
                                    <p:anim calcmode="lin" valueType="num">
                                      <p:cBhvr>
                                        <p:cTn id="72"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73" fill="hold">
                      <p:stCondLst>
                        <p:cond delay="indefinite"/>
                      </p:stCondLst>
                      <p:childTnLst>
                        <p:par>
                          <p:cTn id="74" fill="hold">
                            <p:stCondLst>
                              <p:cond delay="0"/>
                            </p:stCondLst>
                            <p:childTnLst>
                              <p:par>
                                <p:cTn id="75" presetID="53" presetClass="exit" presetSubtype="32" fill="hold" grpId="1" nodeType="clickEffect">
                                  <p:stCondLst>
                                    <p:cond delay="0"/>
                                  </p:stCondLst>
                                  <p:childTnLst>
                                    <p:anim calcmode="lin" valueType="num">
                                      <p:cBhvr>
                                        <p:cTn id="76" dur="500"/>
                                        <p:tgtEl>
                                          <p:spTgt spid="7"/>
                                        </p:tgtEl>
                                        <p:attrNameLst>
                                          <p:attrName>ppt_w</p:attrName>
                                        </p:attrNameLst>
                                      </p:cBhvr>
                                      <p:tavLst>
                                        <p:tav tm="0">
                                          <p:val>
                                            <p:strVal val="ppt_w"/>
                                          </p:val>
                                        </p:tav>
                                        <p:tav tm="100000">
                                          <p:val>
                                            <p:fltVal val="0"/>
                                          </p:val>
                                        </p:tav>
                                      </p:tavLst>
                                    </p:anim>
                                    <p:anim calcmode="lin" valueType="num">
                                      <p:cBhvr>
                                        <p:cTn id="77" dur="500"/>
                                        <p:tgtEl>
                                          <p:spTgt spid="7"/>
                                        </p:tgtEl>
                                        <p:attrNameLst>
                                          <p:attrName>ppt_h</p:attrName>
                                        </p:attrNameLst>
                                      </p:cBhvr>
                                      <p:tavLst>
                                        <p:tav tm="0">
                                          <p:val>
                                            <p:strVal val="ppt_h"/>
                                          </p:val>
                                        </p:tav>
                                        <p:tav tm="100000">
                                          <p:val>
                                            <p:fltVal val="0"/>
                                          </p:val>
                                        </p:tav>
                                      </p:tavLst>
                                    </p:anim>
                                    <p:animEffect transition="out" filter="fade">
                                      <p:cBhvr>
                                        <p:cTn id="78" dur="500"/>
                                        <p:tgtEl>
                                          <p:spTgt spid="7"/>
                                        </p:tgtEl>
                                      </p:cBhvr>
                                    </p:animEffect>
                                    <p:set>
                                      <p:cBhvr>
                                        <p:cTn id="79" dur="1" fill="hold">
                                          <p:stCondLst>
                                            <p:cond delay="499"/>
                                          </p:stCondLst>
                                        </p:cTn>
                                        <p:tgtEl>
                                          <p:spTgt spid="7"/>
                                        </p:tgtEl>
                                        <p:attrNameLst>
                                          <p:attrName>style.visibility</p:attrName>
                                        </p:attrNameLst>
                                      </p:cBhvr>
                                      <p:to>
                                        <p:strVal val="hidden"/>
                                      </p:to>
                                    </p:set>
                                  </p:childTnLst>
                                </p:cTn>
                              </p:par>
                              <p:par>
                                <p:cTn id="80" presetID="22" presetClass="entr" presetSubtype="4" fill="hold" grpId="0" nodeType="withEffect">
                                  <p:stCondLst>
                                    <p:cond delay="0"/>
                                  </p:stCondLst>
                                  <p:childTnLst>
                                    <p:set>
                                      <p:cBhvr>
                                        <p:cTn id="81" dur="1" fill="hold">
                                          <p:stCondLst>
                                            <p:cond delay="0"/>
                                          </p:stCondLst>
                                        </p:cTn>
                                        <p:tgtEl>
                                          <p:spTgt spid="9"/>
                                        </p:tgtEl>
                                        <p:attrNameLst>
                                          <p:attrName>style.visibility</p:attrName>
                                        </p:attrNameLst>
                                      </p:cBhvr>
                                      <p:to>
                                        <p:strVal val="visible"/>
                                      </p:to>
                                    </p:set>
                                    <p:animEffect transition="in" filter="wipe(down)">
                                      <p:cBhvr>
                                        <p:cTn id="82" dur="500"/>
                                        <p:tgtEl>
                                          <p:spTgt spid="9"/>
                                        </p:tgtEl>
                                      </p:cBhvr>
                                    </p:animEffect>
                                  </p:childTnLst>
                                </p:cTn>
                              </p:par>
                            </p:childTnLst>
                          </p:cTn>
                        </p:par>
                      </p:childTnLst>
                    </p:cTn>
                  </p:par>
                  <p:par>
                    <p:cTn id="83" fill="hold">
                      <p:stCondLst>
                        <p:cond delay="indefinite"/>
                      </p:stCondLst>
                      <p:childTnLst>
                        <p:par>
                          <p:cTn id="84" fill="hold">
                            <p:stCondLst>
                              <p:cond delay="0"/>
                            </p:stCondLst>
                            <p:childTnLst>
                              <p:par>
                                <p:cTn id="85" presetID="12" presetClass="exit" presetSubtype="4" fill="hold" grpId="1" nodeType="clickEffect">
                                  <p:stCondLst>
                                    <p:cond delay="0"/>
                                  </p:stCondLst>
                                  <p:childTnLst>
                                    <p:anim calcmode="lin" valueType="num">
                                      <p:cBhvr additive="base">
                                        <p:cTn id="86" dur="500"/>
                                        <p:tgtEl>
                                          <p:spTgt spid="9"/>
                                        </p:tgtEl>
                                        <p:attrNameLst>
                                          <p:attrName>ppt_y</p:attrName>
                                        </p:attrNameLst>
                                      </p:cBhvr>
                                      <p:tavLst>
                                        <p:tav tm="0">
                                          <p:val>
                                            <p:strVal val="#ppt_y"/>
                                          </p:val>
                                        </p:tav>
                                        <p:tav tm="100000">
                                          <p:val>
                                            <p:strVal val="#ppt_y+#ppt_h*1.125000"/>
                                          </p:val>
                                        </p:tav>
                                      </p:tavLst>
                                    </p:anim>
                                    <p:animEffect transition="out" filter="wipe(down)">
                                      <p:cBhvr>
                                        <p:cTn id="87" dur="500"/>
                                        <p:tgtEl>
                                          <p:spTgt spid="9"/>
                                        </p:tgtEl>
                                      </p:cBhvr>
                                    </p:animEffect>
                                    <p:set>
                                      <p:cBhvr>
                                        <p:cTn id="88"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3" grpId="0"/>
      <p:bldP spid="3" grpId="1"/>
      <p:bldP spid="4" grpId="0"/>
      <p:bldP spid="4" grpId="1"/>
      <p:bldP spid="5" grpId="0"/>
      <p:bldP spid="5" grpId="1"/>
      <p:bldP spid="6" grpId="0"/>
      <p:bldP spid="6" grpId="1"/>
      <p:bldP spid="7" grpId="0"/>
      <p:bldP spid="7" grpId="1"/>
      <p:bldP spid="9" grpId="0"/>
      <p:bldP spid="9"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18342" y="1492259"/>
            <a:ext cx="10850880" cy="3046988"/>
          </a:xfrm>
          <a:prstGeom prst="rect">
            <a:avLst/>
          </a:prstGeom>
          <a:noFill/>
        </p:spPr>
        <p:txBody>
          <a:bodyPr wrap="square" rtlCol="0">
            <a:spAutoFit/>
          </a:bodyPr>
          <a:lstStyle/>
          <a:p>
            <a:r>
              <a:rPr lang="en-US" sz="4800" b="1" dirty="0" smtClean="0">
                <a:latin typeface="Candara" panose="020E0502030303020204" pitchFamily="34" charset="0"/>
              </a:rPr>
              <a:t>THE MINOR PREMISE: </a:t>
            </a:r>
            <a:r>
              <a:rPr lang="en-US" sz="4800" dirty="0" smtClean="0">
                <a:latin typeface="Candara" panose="020E0502030303020204" pitchFamily="34" charset="0"/>
              </a:rPr>
              <a:t>The </a:t>
            </a:r>
            <a:r>
              <a:rPr lang="en-US" sz="4800" dirty="0">
                <a:latin typeface="Candara" panose="020E0502030303020204" pitchFamily="34" charset="0"/>
              </a:rPr>
              <a:t>minor premises are the constituent element or component parts so let us proceed to introduce them</a:t>
            </a:r>
            <a:r>
              <a:rPr lang="en-US" sz="4800" dirty="0" smtClean="0">
                <a:latin typeface="Candara" panose="020E0502030303020204" pitchFamily="34" charset="0"/>
              </a:rPr>
              <a:t>.</a:t>
            </a:r>
            <a:endParaRPr lang="en-US" sz="4800" dirty="0">
              <a:latin typeface="Candara" panose="020E0502030303020204" pitchFamily="34" charset="0"/>
            </a:endParaRPr>
          </a:p>
        </p:txBody>
      </p:sp>
      <p:sp>
        <p:nvSpPr>
          <p:cNvPr id="3" name="TextBox 2"/>
          <p:cNvSpPr txBox="1"/>
          <p:nvPr/>
        </p:nvSpPr>
        <p:spPr>
          <a:xfrm>
            <a:off x="818342" y="1492259"/>
            <a:ext cx="10850880" cy="3785652"/>
          </a:xfrm>
          <a:prstGeom prst="rect">
            <a:avLst/>
          </a:prstGeom>
          <a:noFill/>
        </p:spPr>
        <p:txBody>
          <a:bodyPr wrap="square" rtlCol="0">
            <a:spAutoFit/>
          </a:bodyPr>
          <a:lstStyle/>
          <a:p>
            <a:r>
              <a:rPr lang="en-US" sz="4800" b="1" dirty="0" smtClean="0">
                <a:latin typeface="Candara" panose="020E0502030303020204" pitchFamily="34" charset="0"/>
              </a:rPr>
              <a:t>CONSTITUENT </a:t>
            </a:r>
            <a:r>
              <a:rPr lang="en-US" sz="4800" b="1" dirty="0">
                <a:latin typeface="Candara" panose="020E0502030303020204" pitchFamily="34" charset="0"/>
              </a:rPr>
              <a:t>ELEMENT ONE:</a:t>
            </a:r>
          </a:p>
          <a:p>
            <a:r>
              <a:rPr lang="en-US" sz="4800" dirty="0">
                <a:latin typeface="Candara" panose="020E0502030303020204" pitchFamily="34" charset="0"/>
              </a:rPr>
              <a:t>Every congregation rests under the obligation to strive to save souls ( of course the Lord does the saving) by means of evangelism (Matthew 28:19,20</a:t>
            </a:r>
            <a:r>
              <a:rPr lang="en-US" sz="4800" dirty="0" smtClean="0">
                <a:latin typeface="Candara" panose="020E0502030303020204" pitchFamily="34" charset="0"/>
              </a:rPr>
              <a:t>)</a:t>
            </a:r>
            <a:endParaRPr lang="en-US" sz="4800" dirty="0">
              <a:latin typeface="Candara" panose="020E0502030303020204" pitchFamily="34" charset="0"/>
            </a:endParaRPr>
          </a:p>
        </p:txBody>
      </p:sp>
      <p:sp>
        <p:nvSpPr>
          <p:cNvPr id="4" name="TextBox 3"/>
          <p:cNvSpPr txBox="1"/>
          <p:nvPr/>
        </p:nvSpPr>
        <p:spPr>
          <a:xfrm>
            <a:off x="751840" y="914063"/>
            <a:ext cx="10850880" cy="5262979"/>
          </a:xfrm>
          <a:prstGeom prst="rect">
            <a:avLst/>
          </a:prstGeom>
          <a:noFill/>
        </p:spPr>
        <p:txBody>
          <a:bodyPr wrap="square" rtlCol="0">
            <a:spAutoFit/>
          </a:bodyPr>
          <a:lstStyle/>
          <a:p>
            <a:r>
              <a:rPr lang="en-US" sz="4800" b="1" dirty="0">
                <a:latin typeface="Candara" panose="020E0502030303020204" pitchFamily="34" charset="0"/>
              </a:rPr>
              <a:t> </a:t>
            </a:r>
            <a:r>
              <a:rPr lang="en-US" sz="4800" b="1" i="1" u="sng" dirty="0" smtClean="0">
                <a:latin typeface="Candara" panose="020E0502030303020204" pitchFamily="34" charset="0"/>
              </a:rPr>
              <a:t>19 </a:t>
            </a:r>
            <a:r>
              <a:rPr lang="en-US" sz="4800" b="1" i="1" u="sng" dirty="0">
                <a:latin typeface="Candara" panose="020E0502030303020204" pitchFamily="34" charset="0"/>
              </a:rPr>
              <a:t>“Going, therefore, disciple all the nations, baptizing them into the name of the Father and of the Son and of the Holy Spirit, 20 “teaching them to observe all things that I have commanded you. And, lo, I am with you always, even to the end of the age</a:t>
            </a:r>
            <a:r>
              <a:rPr lang="en-US" sz="4800" b="1" i="1" u="sng" dirty="0" smtClean="0">
                <a:latin typeface="Candara" panose="020E0502030303020204" pitchFamily="34" charset="0"/>
              </a:rPr>
              <a:t>.”</a:t>
            </a:r>
            <a:endParaRPr lang="en-US" sz="4800" dirty="0">
              <a:latin typeface="Candara" panose="020E0502030303020204" pitchFamily="34" charset="0"/>
            </a:endParaRPr>
          </a:p>
        </p:txBody>
      </p:sp>
      <p:sp>
        <p:nvSpPr>
          <p:cNvPr id="5" name="TextBox 4"/>
          <p:cNvSpPr txBox="1"/>
          <p:nvPr/>
        </p:nvSpPr>
        <p:spPr>
          <a:xfrm>
            <a:off x="879302" y="1492259"/>
            <a:ext cx="10728960" cy="4524315"/>
          </a:xfrm>
          <a:prstGeom prst="rect">
            <a:avLst/>
          </a:prstGeom>
          <a:noFill/>
        </p:spPr>
        <p:txBody>
          <a:bodyPr wrap="square" rtlCol="0">
            <a:spAutoFit/>
          </a:bodyPr>
          <a:lstStyle/>
          <a:p>
            <a:r>
              <a:rPr lang="en-US" sz="4800" dirty="0" smtClean="0">
                <a:latin typeface="Candara" panose="020E0502030303020204" pitchFamily="34" charset="0"/>
              </a:rPr>
              <a:t>Also</a:t>
            </a:r>
            <a:r>
              <a:rPr lang="en-US" sz="4800" dirty="0">
                <a:latin typeface="Candara" panose="020E0502030303020204" pitchFamily="34" charset="0"/>
              </a:rPr>
              <a:t>, Philippians 2:15, 16</a:t>
            </a:r>
          </a:p>
          <a:p>
            <a:r>
              <a:rPr lang="en-US" sz="4800" b="1" i="1" u="sng" dirty="0">
                <a:latin typeface="Candara" panose="020E0502030303020204" pitchFamily="34" charset="0"/>
              </a:rPr>
              <a:t>15 so that you may be blameless and harmless children of God, above reproach in the midst of a crooked and perverse generation, among whom you shine as lights in the world, </a:t>
            </a:r>
            <a:endParaRPr lang="en-US" sz="4800" dirty="0">
              <a:latin typeface="Candara" panose="020E0502030303020204" pitchFamily="34" charset="0"/>
            </a:endParaRPr>
          </a:p>
        </p:txBody>
      </p:sp>
      <p:sp>
        <p:nvSpPr>
          <p:cNvPr id="6" name="TextBox 5"/>
          <p:cNvSpPr txBox="1"/>
          <p:nvPr/>
        </p:nvSpPr>
        <p:spPr>
          <a:xfrm>
            <a:off x="879302" y="2230923"/>
            <a:ext cx="9652000" cy="3046988"/>
          </a:xfrm>
          <a:prstGeom prst="rect">
            <a:avLst/>
          </a:prstGeom>
          <a:noFill/>
        </p:spPr>
        <p:txBody>
          <a:bodyPr wrap="square" rtlCol="0">
            <a:spAutoFit/>
          </a:bodyPr>
          <a:lstStyle/>
          <a:p>
            <a:r>
              <a:rPr lang="en-US" sz="4800" b="1" i="1" u="sng" dirty="0">
                <a:latin typeface="Candara" panose="020E0502030303020204" pitchFamily="34" charset="0"/>
              </a:rPr>
              <a:t>16 holding fast the word of life so that I may rejoice in the day of Christ that I have not run in vain or labored in vain.</a:t>
            </a:r>
            <a:endParaRPr lang="en-US" sz="4800" dirty="0">
              <a:latin typeface="Candara" panose="020E0502030303020204" pitchFamily="34" charset="0"/>
            </a:endParaRPr>
          </a:p>
        </p:txBody>
      </p:sp>
      <p:sp>
        <p:nvSpPr>
          <p:cNvPr id="7" name="TextBox 6"/>
          <p:cNvSpPr txBox="1"/>
          <p:nvPr/>
        </p:nvSpPr>
        <p:spPr>
          <a:xfrm>
            <a:off x="879302" y="2230922"/>
            <a:ext cx="10302240" cy="3046988"/>
          </a:xfrm>
          <a:prstGeom prst="rect">
            <a:avLst/>
          </a:prstGeom>
          <a:noFill/>
        </p:spPr>
        <p:txBody>
          <a:bodyPr wrap="square" rtlCol="0">
            <a:spAutoFit/>
          </a:bodyPr>
          <a:lstStyle/>
          <a:p>
            <a:r>
              <a:rPr lang="en-US" sz="4800" dirty="0" smtClean="0">
                <a:latin typeface="Candara" panose="020E0502030303020204" pitchFamily="34" charset="0"/>
              </a:rPr>
              <a:t>The </a:t>
            </a:r>
            <a:r>
              <a:rPr lang="en-US" sz="4800" dirty="0">
                <a:latin typeface="Candara" panose="020E0502030303020204" pitchFamily="34" charset="0"/>
              </a:rPr>
              <a:t>Lord expects us as individuals and as congregations to hold forth (make known the good message) This is a generic authority.</a:t>
            </a:r>
          </a:p>
        </p:txBody>
      </p:sp>
    </p:spTree>
    <p:extLst>
      <p:ext uri="{BB962C8B-B14F-4D97-AF65-F5344CB8AC3E}">
        <p14:creationId xmlns:p14="http://schemas.microsoft.com/office/powerpoint/2010/main" val="259395199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17" presetClass="exit" presetSubtype="10" fill="hold" grpId="1" nodeType="clickEffect">
                                  <p:stCondLst>
                                    <p:cond delay="0"/>
                                  </p:stCondLst>
                                  <p:childTnLst>
                                    <p:anim calcmode="lin" valueType="num">
                                      <p:cBhvr>
                                        <p:cTn id="13" dur="500"/>
                                        <p:tgtEl>
                                          <p:spTgt spid="8"/>
                                        </p:tgtEl>
                                        <p:attrNameLst>
                                          <p:attrName>ppt_w</p:attrName>
                                        </p:attrNameLst>
                                      </p:cBhvr>
                                      <p:tavLst>
                                        <p:tav tm="0">
                                          <p:val>
                                            <p:strVal val="ppt_w"/>
                                          </p:val>
                                        </p:tav>
                                        <p:tav tm="100000">
                                          <p:val>
                                            <p:fltVal val="0"/>
                                          </p:val>
                                        </p:tav>
                                      </p:tavLst>
                                    </p:anim>
                                    <p:anim calcmode="lin" valueType="num">
                                      <p:cBhvr>
                                        <p:cTn id="14" dur="500"/>
                                        <p:tgtEl>
                                          <p:spTgt spid="8"/>
                                        </p:tgtEl>
                                        <p:attrNameLst>
                                          <p:attrName>ppt_h</p:attrName>
                                        </p:attrNameLst>
                                      </p:cBhvr>
                                      <p:tavLst>
                                        <p:tav tm="0">
                                          <p:val>
                                            <p:strVal val="ppt_h"/>
                                          </p:val>
                                        </p:tav>
                                        <p:tav tm="100000">
                                          <p:val>
                                            <p:strVal val="ppt_h"/>
                                          </p:val>
                                        </p:tav>
                                      </p:tavLst>
                                    </p:anim>
                                    <p:set>
                                      <p:cBhvr>
                                        <p:cTn id="15" dur="1" fill="hold">
                                          <p:stCondLst>
                                            <p:cond delay="499"/>
                                          </p:stCondLst>
                                        </p:cTn>
                                        <p:tgtEl>
                                          <p:spTgt spid="8"/>
                                        </p:tgtEl>
                                        <p:attrNameLst>
                                          <p:attrName>style.visibility</p:attrName>
                                        </p:attrNameLst>
                                      </p:cBhvr>
                                      <p:to>
                                        <p:strVal val="hidden"/>
                                      </p:to>
                                    </p:set>
                                  </p:childTnLst>
                                </p:cTn>
                              </p:par>
                              <p:par>
                                <p:cTn id="16" presetID="23" presetClass="entr" presetSubtype="16" fill="hold" grpId="0" nodeType="with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ppt_w</p:attrName>
                                        </p:attrNameLst>
                                      </p:cBhvr>
                                      <p:tavLst>
                                        <p:tav tm="0">
                                          <p:val>
                                            <p:fltVal val="0"/>
                                          </p:val>
                                        </p:tav>
                                        <p:tav tm="100000">
                                          <p:val>
                                            <p:strVal val="#ppt_w"/>
                                          </p:val>
                                        </p:tav>
                                      </p:tavLst>
                                    </p:anim>
                                    <p:anim calcmode="lin" valueType="num">
                                      <p:cBhvr>
                                        <p:cTn id="19" dur="500" fill="hold"/>
                                        <p:tgtEl>
                                          <p:spTgt spid="3"/>
                                        </p:tgtEl>
                                        <p:attrNameLst>
                                          <p:attrName>ppt_h</p:attrName>
                                        </p:attrNameLst>
                                      </p:cBhvr>
                                      <p:tavLst>
                                        <p:tav tm="0">
                                          <p:val>
                                            <p:fltVal val="0"/>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53" presetClass="exit" presetSubtype="32" fill="hold" grpId="1" nodeType="clickEffect">
                                  <p:stCondLst>
                                    <p:cond delay="0"/>
                                  </p:stCondLst>
                                  <p:childTnLst>
                                    <p:anim calcmode="lin" valueType="num">
                                      <p:cBhvr>
                                        <p:cTn id="23" dur="500"/>
                                        <p:tgtEl>
                                          <p:spTgt spid="3"/>
                                        </p:tgtEl>
                                        <p:attrNameLst>
                                          <p:attrName>ppt_w</p:attrName>
                                        </p:attrNameLst>
                                      </p:cBhvr>
                                      <p:tavLst>
                                        <p:tav tm="0">
                                          <p:val>
                                            <p:strVal val="ppt_w"/>
                                          </p:val>
                                        </p:tav>
                                        <p:tav tm="100000">
                                          <p:val>
                                            <p:fltVal val="0"/>
                                          </p:val>
                                        </p:tav>
                                      </p:tavLst>
                                    </p:anim>
                                    <p:anim calcmode="lin" valueType="num">
                                      <p:cBhvr>
                                        <p:cTn id="24" dur="500"/>
                                        <p:tgtEl>
                                          <p:spTgt spid="3"/>
                                        </p:tgtEl>
                                        <p:attrNameLst>
                                          <p:attrName>ppt_h</p:attrName>
                                        </p:attrNameLst>
                                      </p:cBhvr>
                                      <p:tavLst>
                                        <p:tav tm="0">
                                          <p:val>
                                            <p:strVal val="ppt_h"/>
                                          </p:val>
                                        </p:tav>
                                        <p:tav tm="100000">
                                          <p:val>
                                            <p:fltVal val="0"/>
                                          </p:val>
                                        </p:tav>
                                      </p:tavLst>
                                    </p:anim>
                                    <p:animEffect transition="out" filter="fade">
                                      <p:cBhvr>
                                        <p:cTn id="25" dur="500"/>
                                        <p:tgtEl>
                                          <p:spTgt spid="3"/>
                                        </p:tgtEl>
                                      </p:cBhvr>
                                    </p:animEffect>
                                    <p:set>
                                      <p:cBhvr>
                                        <p:cTn id="26" dur="1" fill="hold">
                                          <p:stCondLst>
                                            <p:cond delay="499"/>
                                          </p:stCondLst>
                                        </p:cTn>
                                        <p:tgtEl>
                                          <p:spTgt spid="3"/>
                                        </p:tgtEl>
                                        <p:attrNameLst>
                                          <p:attrName>style.visibility</p:attrName>
                                        </p:attrNameLst>
                                      </p:cBhvr>
                                      <p:to>
                                        <p:strVal val="hidden"/>
                                      </p:to>
                                    </p:set>
                                  </p:childTnLst>
                                </p:cTn>
                              </p:par>
                              <p:par>
                                <p:cTn id="27" presetID="55" presetClass="entr" presetSubtype="0" fill="hold" grpId="0" nodeType="with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p:cTn id="29" dur="1000" fill="hold"/>
                                        <p:tgtEl>
                                          <p:spTgt spid="4"/>
                                        </p:tgtEl>
                                        <p:attrNameLst>
                                          <p:attrName>ppt_w</p:attrName>
                                        </p:attrNameLst>
                                      </p:cBhvr>
                                      <p:tavLst>
                                        <p:tav tm="0">
                                          <p:val>
                                            <p:strVal val="#ppt_w*0.70"/>
                                          </p:val>
                                        </p:tav>
                                        <p:tav tm="100000">
                                          <p:val>
                                            <p:strVal val="#ppt_w"/>
                                          </p:val>
                                        </p:tav>
                                      </p:tavLst>
                                    </p:anim>
                                    <p:anim calcmode="lin" valueType="num">
                                      <p:cBhvr>
                                        <p:cTn id="30" dur="1000" fill="hold"/>
                                        <p:tgtEl>
                                          <p:spTgt spid="4"/>
                                        </p:tgtEl>
                                        <p:attrNameLst>
                                          <p:attrName>ppt_h</p:attrName>
                                        </p:attrNameLst>
                                      </p:cBhvr>
                                      <p:tavLst>
                                        <p:tav tm="0">
                                          <p:val>
                                            <p:strVal val="#ppt_h"/>
                                          </p:val>
                                        </p:tav>
                                        <p:tav tm="100000">
                                          <p:val>
                                            <p:strVal val="#ppt_h"/>
                                          </p:val>
                                        </p:tav>
                                      </p:tavLst>
                                    </p:anim>
                                    <p:animEffect transition="in" filter="fade">
                                      <p:cBhvr>
                                        <p:cTn id="31" dur="1000"/>
                                        <p:tgtEl>
                                          <p:spTgt spid="4"/>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grpId="1" nodeType="clickEffect">
                                  <p:stCondLst>
                                    <p:cond delay="0"/>
                                  </p:stCondLst>
                                  <p:childTnLst>
                                    <p:animEffect transition="out" filter="fade">
                                      <p:cBhvr>
                                        <p:cTn id="35" dur="500"/>
                                        <p:tgtEl>
                                          <p:spTgt spid="4"/>
                                        </p:tgtEl>
                                      </p:cBhvr>
                                    </p:animEffect>
                                    <p:set>
                                      <p:cBhvr>
                                        <p:cTn id="36" dur="1" fill="hold">
                                          <p:stCondLst>
                                            <p:cond delay="499"/>
                                          </p:stCondLst>
                                        </p:cTn>
                                        <p:tgtEl>
                                          <p:spTgt spid="4"/>
                                        </p:tgtEl>
                                        <p:attrNameLst>
                                          <p:attrName>style.visibility</p:attrName>
                                        </p:attrNameLst>
                                      </p:cBhvr>
                                      <p:to>
                                        <p:strVal val="hidden"/>
                                      </p:to>
                                    </p:set>
                                  </p:childTnLst>
                                </p:cTn>
                              </p:par>
                              <p:par>
                                <p:cTn id="37" presetID="47" presetClass="entr" presetSubtype="0" fill="hold" grpId="0" nodeType="with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fade">
                                      <p:cBhvr>
                                        <p:cTn id="39" dur="1000"/>
                                        <p:tgtEl>
                                          <p:spTgt spid="5"/>
                                        </p:tgtEl>
                                      </p:cBhvr>
                                    </p:animEffect>
                                    <p:anim calcmode="lin" valueType="num">
                                      <p:cBhvr>
                                        <p:cTn id="40" dur="1000" fill="hold"/>
                                        <p:tgtEl>
                                          <p:spTgt spid="5"/>
                                        </p:tgtEl>
                                        <p:attrNameLst>
                                          <p:attrName>ppt_x</p:attrName>
                                        </p:attrNameLst>
                                      </p:cBhvr>
                                      <p:tavLst>
                                        <p:tav tm="0">
                                          <p:val>
                                            <p:strVal val="#ppt_x"/>
                                          </p:val>
                                        </p:tav>
                                        <p:tav tm="100000">
                                          <p:val>
                                            <p:strVal val="#ppt_x"/>
                                          </p:val>
                                        </p:tav>
                                      </p:tavLst>
                                    </p:anim>
                                    <p:anim calcmode="lin" valueType="num">
                                      <p:cBhvr>
                                        <p:cTn id="4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37" presetClass="exit" presetSubtype="0" fill="hold" grpId="1" nodeType="clickEffect">
                                  <p:stCondLst>
                                    <p:cond delay="0"/>
                                  </p:stCondLst>
                                  <p:childTnLst>
                                    <p:animEffect transition="out" filter="fade">
                                      <p:cBhvr>
                                        <p:cTn id="45" dur="1000"/>
                                        <p:tgtEl>
                                          <p:spTgt spid="5"/>
                                        </p:tgtEl>
                                      </p:cBhvr>
                                    </p:animEffect>
                                    <p:anim calcmode="lin" valueType="num">
                                      <p:cBhvr>
                                        <p:cTn id="46" dur="1000"/>
                                        <p:tgtEl>
                                          <p:spTgt spid="5"/>
                                        </p:tgtEl>
                                        <p:attrNameLst>
                                          <p:attrName>ppt_x</p:attrName>
                                        </p:attrNameLst>
                                      </p:cBhvr>
                                      <p:tavLst>
                                        <p:tav tm="0">
                                          <p:val>
                                            <p:strVal val="ppt_x"/>
                                          </p:val>
                                        </p:tav>
                                        <p:tav tm="100000">
                                          <p:val>
                                            <p:strVal val="ppt_x"/>
                                          </p:val>
                                        </p:tav>
                                      </p:tavLst>
                                    </p:anim>
                                    <p:anim calcmode="lin" valueType="num">
                                      <p:cBhvr>
                                        <p:cTn id="47" dur="100" decel="100000"/>
                                        <p:tgtEl>
                                          <p:spTgt spid="5"/>
                                        </p:tgtEl>
                                        <p:attrNameLst>
                                          <p:attrName>ppt_y</p:attrName>
                                        </p:attrNameLst>
                                      </p:cBhvr>
                                      <p:tavLst>
                                        <p:tav tm="0">
                                          <p:val>
                                            <p:strVal val="ppt_y"/>
                                          </p:val>
                                        </p:tav>
                                        <p:tav tm="100000">
                                          <p:val>
                                            <p:strVal val="ppt_y-.03"/>
                                          </p:val>
                                        </p:tav>
                                      </p:tavLst>
                                    </p:anim>
                                    <p:anim calcmode="lin" valueType="num">
                                      <p:cBhvr>
                                        <p:cTn id="48" dur="900" accel="100000">
                                          <p:stCondLst>
                                            <p:cond delay="100"/>
                                          </p:stCondLst>
                                        </p:cTn>
                                        <p:tgtEl>
                                          <p:spTgt spid="5"/>
                                        </p:tgtEl>
                                        <p:attrNameLst>
                                          <p:attrName>ppt_y</p:attrName>
                                        </p:attrNameLst>
                                      </p:cBhvr>
                                      <p:tavLst>
                                        <p:tav tm="0">
                                          <p:val>
                                            <p:strVal val="ppt_y"/>
                                          </p:val>
                                        </p:tav>
                                        <p:tav tm="100000">
                                          <p:val>
                                            <p:strVal val="ppt_y+1"/>
                                          </p:val>
                                        </p:tav>
                                      </p:tavLst>
                                    </p:anim>
                                    <p:set>
                                      <p:cBhvr>
                                        <p:cTn id="49" dur="1" fill="hold">
                                          <p:stCondLst>
                                            <p:cond delay="999"/>
                                          </p:stCondLst>
                                        </p:cTn>
                                        <p:tgtEl>
                                          <p:spTgt spid="5"/>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6"/>
                                        </p:tgtEl>
                                        <p:attrNameLst>
                                          <p:attrName>style.visibility</p:attrName>
                                        </p:attrNameLst>
                                      </p:cBhvr>
                                      <p:to>
                                        <p:strVal val="visible"/>
                                      </p:to>
                                    </p:set>
                                    <p:animEffect transition="in" filter="dissolve">
                                      <p:cBhvr>
                                        <p:cTn id="54" dur="500"/>
                                        <p:tgtEl>
                                          <p:spTgt spid="6"/>
                                        </p:tgtEl>
                                      </p:cBhvr>
                                    </p:animEffect>
                                  </p:childTnLst>
                                </p:cTn>
                              </p:par>
                            </p:childTnLst>
                          </p:cTn>
                        </p:par>
                      </p:childTnLst>
                    </p:cTn>
                  </p:par>
                  <p:par>
                    <p:cTn id="55" fill="hold">
                      <p:stCondLst>
                        <p:cond delay="indefinite"/>
                      </p:stCondLst>
                      <p:childTnLst>
                        <p:par>
                          <p:cTn id="56" fill="hold">
                            <p:stCondLst>
                              <p:cond delay="0"/>
                            </p:stCondLst>
                            <p:childTnLst>
                              <p:par>
                                <p:cTn id="57" presetID="17" presetClass="exit" presetSubtype="10" fill="hold" grpId="1" nodeType="clickEffect">
                                  <p:stCondLst>
                                    <p:cond delay="0"/>
                                  </p:stCondLst>
                                  <p:childTnLst>
                                    <p:anim calcmode="lin" valueType="num">
                                      <p:cBhvr>
                                        <p:cTn id="58" dur="500"/>
                                        <p:tgtEl>
                                          <p:spTgt spid="6"/>
                                        </p:tgtEl>
                                        <p:attrNameLst>
                                          <p:attrName>ppt_w</p:attrName>
                                        </p:attrNameLst>
                                      </p:cBhvr>
                                      <p:tavLst>
                                        <p:tav tm="0">
                                          <p:val>
                                            <p:strVal val="ppt_w"/>
                                          </p:val>
                                        </p:tav>
                                        <p:tav tm="100000">
                                          <p:val>
                                            <p:fltVal val="0"/>
                                          </p:val>
                                        </p:tav>
                                      </p:tavLst>
                                    </p:anim>
                                    <p:anim calcmode="lin" valueType="num">
                                      <p:cBhvr>
                                        <p:cTn id="59" dur="500"/>
                                        <p:tgtEl>
                                          <p:spTgt spid="6"/>
                                        </p:tgtEl>
                                        <p:attrNameLst>
                                          <p:attrName>ppt_h</p:attrName>
                                        </p:attrNameLst>
                                      </p:cBhvr>
                                      <p:tavLst>
                                        <p:tav tm="0">
                                          <p:val>
                                            <p:strVal val="ppt_h"/>
                                          </p:val>
                                        </p:tav>
                                        <p:tav tm="100000">
                                          <p:val>
                                            <p:strVal val="ppt_h"/>
                                          </p:val>
                                        </p:tav>
                                      </p:tavLst>
                                    </p:anim>
                                    <p:set>
                                      <p:cBhvr>
                                        <p:cTn id="60" dur="1" fill="hold">
                                          <p:stCondLst>
                                            <p:cond delay="499"/>
                                          </p:stCondLst>
                                        </p:cTn>
                                        <p:tgtEl>
                                          <p:spTgt spid="6"/>
                                        </p:tgtEl>
                                        <p:attrNameLst>
                                          <p:attrName>style.visibility</p:attrName>
                                        </p:attrNameLst>
                                      </p:cBhvr>
                                      <p:to>
                                        <p:strVal val="hidden"/>
                                      </p:to>
                                    </p:set>
                                  </p:childTnLst>
                                </p:cTn>
                              </p:par>
                              <p:par>
                                <p:cTn id="61" presetID="22" presetClass="entr" presetSubtype="4" fill="hold" grpId="0" nodeType="withEffect">
                                  <p:stCondLst>
                                    <p:cond delay="0"/>
                                  </p:stCondLst>
                                  <p:childTnLst>
                                    <p:set>
                                      <p:cBhvr>
                                        <p:cTn id="62" dur="1" fill="hold">
                                          <p:stCondLst>
                                            <p:cond delay="0"/>
                                          </p:stCondLst>
                                        </p:cTn>
                                        <p:tgtEl>
                                          <p:spTgt spid="7"/>
                                        </p:tgtEl>
                                        <p:attrNameLst>
                                          <p:attrName>style.visibility</p:attrName>
                                        </p:attrNameLst>
                                      </p:cBhvr>
                                      <p:to>
                                        <p:strVal val="visible"/>
                                      </p:to>
                                    </p:set>
                                    <p:animEffect transition="in" filter="wipe(down)">
                                      <p:cBhvr>
                                        <p:cTn id="63" dur="500"/>
                                        <p:tgtEl>
                                          <p:spTgt spid="7"/>
                                        </p:tgtEl>
                                      </p:cBhvr>
                                    </p:animEffect>
                                  </p:childTnLst>
                                </p:cTn>
                              </p:par>
                            </p:childTnLst>
                          </p:cTn>
                        </p:par>
                      </p:childTnLst>
                    </p:cTn>
                  </p:par>
                  <p:par>
                    <p:cTn id="64" fill="hold">
                      <p:stCondLst>
                        <p:cond delay="indefinite"/>
                      </p:stCondLst>
                      <p:childTnLst>
                        <p:par>
                          <p:cTn id="65" fill="hold">
                            <p:stCondLst>
                              <p:cond delay="0"/>
                            </p:stCondLst>
                            <p:childTnLst>
                              <p:par>
                                <p:cTn id="66" presetID="53" presetClass="exit" presetSubtype="32" fill="hold" grpId="1" nodeType="clickEffect">
                                  <p:stCondLst>
                                    <p:cond delay="0"/>
                                  </p:stCondLst>
                                  <p:childTnLst>
                                    <p:anim calcmode="lin" valueType="num">
                                      <p:cBhvr>
                                        <p:cTn id="67" dur="500"/>
                                        <p:tgtEl>
                                          <p:spTgt spid="7"/>
                                        </p:tgtEl>
                                        <p:attrNameLst>
                                          <p:attrName>ppt_w</p:attrName>
                                        </p:attrNameLst>
                                      </p:cBhvr>
                                      <p:tavLst>
                                        <p:tav tm="0">
                                          <p:val>
                                            <p:strVal val="ppt_w"/>
                                          </p:val>
                                        </p:tav>
                                        <p:tav tm="100000">
                                          <p:val>
                                            <p:fltVal val="0"/>
                                          </p:val>
                                        </p:tav>
                                      </p:tavLst>
                                    </p:anim>
                                    <p:anim calcmode="lin" valueType="num">
                                      <p:cBhvr>
                                        <p:cTn id="68" dur="500"/>
                                        <p:tgtEl>
                                          <p:spTgt spid="7"/>
                                        </p:tgtEl>
                                        <p:attrNameLst>
                                          <p:attrName>ppt_h</p:attrName>
                                        </p:attrNameLst>
                                      </p:cBhvr>
                                      <p:tavLst>
                                        <p:tav tm="0">
                                          <p:val>
                                            <p:strVal val="ppt_h"/>
                                          </p:val>
                                        </p:tav>
                                        <p:tav tm="100000">
                                          <p:val>
                                            <p:fltVal val="0"/>
                                          </p:val>
                                        </p:tav>
                                      </p:tavLst>
                                    </p:anim>
                                    <p:animEffect transition="out" filter="fade">
                                      <p:cBhvr>
                                        <p:cTn id="69" dur="500"/>
                                        <p:tgtEl>
                                          <p:spTgt spid="7"/>
                                        </p:tgtEl>
                                      </p:cBhvr>
                                    </p:animEffect>
                                    <p:set>
                                      <p:cBhvr>
                                        <p:cTn id="70"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3" grpId="0"/>
      <p:bldP spid="3" grpId="1"/>
      <p:bldP spid="4" grpId="0"/>
      <p:bldP spid="4" grpId="1"/>
      <p:bldP spid="5" grpId="0"/>
      <p:bldP spid="5" grpId="1"/>
      <p:bldP spid="6" grpId="0"/>
      <p:bldP spid="6" grpId="1"/>
      <p:bldP spid="7" grpId="0"/>
      <p:bldP spid="7"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08000" y="284143"/>
            <a:ext cx="3596640" cy="830997"/>
          </a:xfrm>
          <a:prstGeom prst="rect">
            <a:avLst/>
          </a:prstGeom>
          <a:effectLst>
            <a:reflection blurRad="6350" stA="50000" endA="300" endPos="55000" dir="5400000" sy="-100000" algn="bl" rotWithShape="0"/>
          </a:effectLst>
        </p:spPr>
        <p:style>
          <a:lnRef idx="3">
            <a:schemeClr val="lt1"/>
          </a:lnRef>
          <a:fillRef idx="1">
            <a:schemeClr val="accent4"/>
          </a:fillRef>
          <a:effectRef idx="1">
            <a:schemeClr val="accent4"/>
          </a:effectRef>
          <a:fontRef idx="minor">
            <a:schemeClr val="lt1"/>
          </a:fontRef>
        </p:style>
        <p:txBody>
          <a:bodyPr wrap="square" rtlCol="0">
            <a:spAutoFit/>
          </a:bodyPr>
          <a:lstStyle/>
          <a:p>
            <a:r>
              <a:rPr lang="en-US" sz="4800" dirty="0">
                <a:latin typeface="Candara" panose="020E0502030303020204" pitchFamily="34" charset="0"/>
              </a:rPr>
              <a:t>FIGURE ONE</a:t>
            </a:r>
          </a:p>
        </p:txBody>
      </p:sp>
      <p:graphicFrame>
        <p:nvGraphicFramePr>
          <p:cNvPr id="3" name="Diagram 2"/>
          <p:cNvGraphicFramePr/>
          <p:nvPr>
            <p:extLst>
              <p:ext uri="{D42A27DB-BD31-4B8C-83A1-F6EECF244321}">
                <p14:modId xmlns:p14="http://schemas.microsoft.com/office/powerpoint/2010/main" val="234593350"/>
              </p:ext>
            </p:extLst>
          </p:nvPr>
        </p:nvGraphicFramePr>
        <p:xfrm>
          <a:off x="2133600" y="9228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2540000" y="1503680"/>
            <a:ext cx="4287520" cy="4803993"/>
          </a:xfrm>
          <a:prstGeom prst="ellipse">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US" sz="3600" b="1" dirty="0" smtClean="0">
                <a:latin typeface="Candara" panose="020E0502030303020204" pitchFamily="34" charset="0"/>
              </a:rPr>
              <a:t>GENERAL OBLIGATION TO MAKE KNOWN THE “GOOD MASSAGE”</a:t>
            </a:r>
            <a:endParaRPr lang="en-US" sz="3600" b="1" dirty="0">
              <a:latin typeface="Candara" panose="020E0502030303020204" pitchFamily="34" charset="0"/>
            </a:endParaRPr>
          </a:p>
        </p:txBody>
      </p:sp>
      <p:sp>
        <p:nvSpPr>
          <p:cNvPr id="6" name="TextBox 5"/>
          <p:cNvSpPr txBox="1"/>
          <p:nvPr/>
        </p:nvSpPr>
        <p:spPr>
          <a:xfrm>
            <a:off x="7396480" y="3274436"/>
            <a:ext cx="2510162" cy="743129"/>
          </a:xfrm>
          <a:prstGeom prst="hexagon">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US" sz="3200" dirty="0" smtClean="0"/>
              <a:t>CHURCH</a:t>
            </a:r>
            <a:endParaRPr lang="en-US" sz="3200" dirty="0"/>
          </a:p>
        </p:txBody>
      </p:sp>
      <p:sp>
        <p:nvSpPr>
          <p:cNvPr id="2" name="Horizontal Scroll 1"/>
          <p:cNvSpPr/>
          <p:nvPr/>
        </p:nvSpPr>
        <p:spPr>
          <a:xfrm>
            <a:off x="6152201" y="5619253"/>
            <a:ext cx="5795959" cy="1076960"/>
          </a:xfrm>
          <a:prstGeom prst="horizontalScroll">
            <a:avLst>
              <a:gd name="adj" fmla="val 11321"/>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4000" i="1" dirty="0">
                <a:latin typeface="Candara" panose="020E0502030303020204" pitchFamily="34" charset="0"/>
              </a:rPr>
              <a:t>Is this point out of harmony with scriptures?</a:t>
            </a:r>
          </a:p>
        </p:txBody>
      </p:sp>
    </p:spTree>
    <p:extLst>
      <p:ext uri="{BB962C8B-B14F-4D97-AF65-F5344CB8AC3E}">
        <p14:creationId xmlns:p14="http://schemas.microsoft.com/office/powerpoint/2010/main" val="253355496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90880" y="731183"/>
            <a:ext cx="10302240" cy="5262979"/>
          </a:xfrm>
          <a:prstGeom prst="rect">
            <a:avLst/>
          </a:prstGeom>
          <a:noFill/>
        </p:spPr>
        <p:txBody>
          <a:bodyPr wrap="square" rtlCol="0">
            <a:spAutoFit/>
          </a:bodyPr>
          <a:lstStyle/>
          <a:p>
            <a:pPr algn="ctr"/>
            <a:r>
              <a:rPr lang="en-US" sz="4800" dirty="0">
                <a:latin typeface="Candara" panose="020E0502030303020204" pitchFamily="34" charset="0"/>
              </a:rPr>
              <a:t> </a:t>
            </a:r>
            <a:r>
              <a:rPr lang="en-US" sz="4800" dirty="0" smtClean="0">
                <a:latin typeface="Berlin Sans FB Demi" panose="020E0802020502020306" pitchFamily="34" charset="0"/>
              </a:rPr>
              <a:t>CONSTITUENT </a:t>
            </a:r>
            <a:r>
              <a:rPr lang="en-US" sz="4800" dirty="0">
                <a:latin typeface="Berlin Sans FB Demi" panose="020E0802020502020306" pitchFamily="34" charset="0"/>
              </a:rPr>
              <a:t>ELEMENT TWO</a:t>
            </a:r>
            <a:r>
              <a:rPr lang="en-US" sz="4800" dirty="0" smtClean="0">
                <a:latin typeface="Berlin Sans FB Demi" panose="020E0802020502020306" pitchFamily="34" charset="0"/>
              </a:rPr>
              <a:t>:</a:t>
            </a:r>
          </a:p>
          <a:p>
            <a:endParaRPr lang="en-US" sz="4800" dirty="0">
              <a:latin typeface="Berlin Sans FB Demi" panose="020E0802020502020306" pitchFamily="34" charset="0"/>
            </a:endParaRPr>
          </a:p>
          <a:p>
            <a:r>
              <a:rPr lang="en-US" sz="4800" dirty="0">
                <a:latin typeface="Candara" panose="020E0502030303020204" pitchFamily="34" charset="0"/>
              </a:rPr>
              <a:t> Every congregation has the right </a:t>
            </a:r>
            <a:endParaRPr lang="en-US" sz="4800" dirty="0" smtClean="0">
              <a:latin typeface="Candara" panose="020E0502030303020204" pitchFamily="34" charset="0"/>
            </a:endParaRPr>
          </a:p>
          <a:p>
            <a:r>
              <a:rPr lang="en-US" sz="4800" dirty="0" smtClean="0">
                <a:latin typeface="Candara" panose="020E0502030303020204" pitchFamily="34" charset="0"/>
              </a:rPr>
              <a:t>( </a:t>
            </a:r>
            <a:r>
              <a:rPr lang="en-US" sz="4800" dirty="0">
                <a:latin typeface="Candara" panose="020E0502030303020204" pitchFamily="34" charset="0"/>
              </a:rPr>
              <a:t>liberty of action) to seek to meet this obligation by undertaking the accomplishing of one or more various specific work. </a:t>
            </a:r>
          </a:p>
        </p:txBody>
      </p:sp>
      <p:sp>
        <p:nvSpPr>
          <p:cNvPr id="3" name="TextBox 2"/>
          <p:cNvSpPr txBox="1"/>
          <p:nvPr/>
        </p:nvSpPr>
        <p:spPr>
          <a:xfrm>
            <a:off x="690880" y="2338447"/>
            <a:ext cx="10302240" cy="3046988"/>
          </a:xfrm>
          <a:prstGeom prst="rect">
            <a:avLst/>
          </a:prstGeom>
          <a:noFill/>
        </p:spPr>
        <p:txBody>
          <a:bodyPr wrap="square" rtlCol="0">
            <a:spAutoFit/>
          </a:bodyPr>
          <a:lstStyle/>
          <a:p>
            <a:r>
              <a:rPr lang="en-US" sz="4800" b="1" i="1" dirty="0">
                <a:latin typeface="Candara" panose="020E0502030303020204" pitchFamily="34" charset="0"/>
              </a:rPr>
              <a:t>Proof: </a:t>
            </a:r>
            <a:r>
              <a:rPr lang="en-US" sz="4800" dirty="0">
                <a:latin typeface="Candara" panose="020E0502030303020204" pitchFamily="34" charset="0"/>
              </a:rPr>
              <a:t>I call your attention to Philippians 2:13…..</a:t>
            </a:r>
          </a:p>
          <a:p>
            <a:r>
              <a:rPr lang="en-US" sz="4800" dirty="0">
                <a:latin typeface="Candara" panose="020E0502030303020204" pitchFamily="34" charset="0"/>
              </a:rPr>
              <a:t>So you can see that it is scriptural for a church to will. </a:t>
            </a:r>
          </a:p>
        </p:txBody>
      </p:sp>
    </p:spTree>
    <p:extLst>
      <p:ext uri="{BB962C8B-B14F-4D97-AF65-F5344CB8AC3E}">
        <p14:creationId xmlns:p14="http://schemas.microsoft.com/office/powerpoint/2010/main" val="260911235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xit" presetSubtype="0" fill="hold" grpId="1" nodeType="clickEffect">
                                  <p:stCondLst>
                                    <p:cond delay="0"/>
                                  </p:stCondLst>
                                  <p:childTnLst>
                                    <p:animEffect transition="out" filter="fade">
                                      <p:cBhvr>
                                        <p:cTn id="13" dur="1000"/>
                                        <p:tgtEl>
                                          <p:spTgt spid="8"/>
                                        </p:tgtEl>
                                      </p:cBhvr>
                                    </p:animEffect>
                                    <p:anim calcmode="lin" valueType="num">
                                      <p:cBhvr>
                                        <p:cTn id="14" dur="1000"/>
                                        <p:tgtEl>
                                          <p:spTgt spid="8"/>
                                        </p:tgtEl>
                                        <p:attrNameLst>
                                          <p:attrName>ppt_x</p:attrName>
                                        </p:attrNameLst>
                                      </p:cBhvr>
                                      <p:tavLst>
                                        <p:tav tm="0">
                                          <p:val>
                                            <p:strVal val="ppt_x"/>
                                          </p:val>
                                        </p:tav>
                                        <p:tav tm="100000">
                                          <p:val>
                                            <p:strVal val="ppt_x"/>
                                          </p:val>
                                        </p:tav>
                                      </p:tavLst>
                                    </p:anim>
                                    <p:anim calcmode="lin" valueType="num">
                                      <p:cBhvr>
                                        <p:cTn id="15" dur="1000"/>
                                        <p:tgtEl>
                                          <p:spTgt spid="8"/>
                                        </p:tgtEl>
                                        <p:attrNameLst>
                                          <p:attrName>ppt_y</p:attrName>
                                        </p:attrNameLst>
                                      </p:cBhvr>
                                      <p:tavLst>
                                        <p:tav tm="0">
                                          <p:val>
                                            <p:strVal val="ppt_y"/>
                                          </p:val>
                                        </p:tav>
                                        <p:tav tm="100000">
                                          <p:val>
                                            <p:strVal val="ppt_y-.1"/>
                                          </p:val>
                                        </p:tav>
                                      </p:tavLst>
                                    </p:anim>
                                    <p:set>
                                      <p:cBhvr>
                                        <p:cTn id="16" dur="1" fill="hold">
                                          <p:stCondLst>
                                            <p:cond delay="999"/>
                                          </p:stCondLst>
                                        </p:cTn>
                                        <p:tgtEl>
                                          <p:spTgt spid="8"/>
                                        </p:tgtEl>
                                        <p:attrNameLst>
                                          <p:attrName>style.visibility</p:attrName>
                                        </p:attrNameLst>
                                      </p:cBhvr>
                                      <p:to>
                                        <p:strVal val="hidden"/>
                                      </p:to>
                                    </p:set>
                                  </p:childTnLst>
                                </p:cTn>
                              </p:par>
                              <p:par>
                                <p:cTn id="17" presetID="23" presetClass="entr" presetSubtype="16"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500" fill="hold"/>
                                        <p:tgtEl>
                                          <p:spTgt spid="3"/>
                                        </p:tgtEl>
                                        <p:attrNameLst>
                                          <p:attrName>ppt_w</p:attrName>
                                        </p:attrNameLst>
                                      </p:cBhvr>
                                      <p:tavLst>
                                        <p:tav tm="0">
                                          <p:val>
                                            <p:fltVal val="0"/>
                                          </p:val>
                                        </p:tav>
                                        <p:tav tm="100000">
                                          <p:val>
                                            <p:strVal val="#ppt_w"/>
                                          </p:val>
                                        </p:tav>
                                      </p:tavLst>
                                    </p:anim>
                                    <p:anim calcmode="lin" valueType="num">
                                      <p:cBhvr>
                                        <p:cTn id="20" dur="500" fill="hold"/>
                                        <p:tgtEl>
                                          <p:spTgt spid="3"/>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xit" presetSubtype="10" fill="hold" grpId="1" nodeType="clickEffect">
                                  <p:stCondLst>
                                    <p:cond delay="0"/>
                                  </p:stCondLst>
                                  <p:childTnLst>
                                    <p:anim calcmode="lin" valueType="num">
                                      <p:cBhvr>
                                        <p:cTn id="24" dur="500"/>
                                        <p:tgtEl>
                                          <p:spTgt spid="3"/>
                                        </p:tgtEl>
                                        <p:attrNameLst>
                                          <p:attrName>ppt_w</p:attrName>
                                        </p:attrNameLst>
                                      </p:cBhvr>
                                      <p:tavLst>
                                        <p:tav tm="0">
                                          <p:val>
                                            <p:strVal val="ppt_w"/>
                                          </p:val>
                                        </p:tav>
                                        <p:tav tm="100000">
                                          <p:val>
                                            <p:fltVal val="0"/>
                                          </p:val>
                                        </p:tav>
                                      </p:tavLst>
                                    </p:anim>
                                    <p:anim calcmode="lin" valueType="num">
                                      <p:cBhvr>
                                        <p:cTn id="25" dur="500"/>
                                        <p:tgtEl>
                                          <p:spTgt spid="3"/>
                                        </p:tgtEl>
                                        <p:attrNameLst>
                                          <p:attrName>ppt_h</p:attrName>
                                        </p:attrNameLst>
                                      </p:cBhvr>
                                      <p:tavLst>
                                        <p:tav tm="0">
                                          <p:val>
                                            <p:strVal val="ppt_h"/>
                                          </p:val>
                                        </p:tav>
                                        <p:tav tm="100000">
                                          <p:val>
                                            <p:strVal val="ppt_h"/>
                                          </p:val>
                                        </p:tav>
                                      </p:tavLst>
                                    </p:anim>
                                    <p:set>
                                      <p:cBhvr>
                                        <p:cTn id="26"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3" grpId="0"/>
      <p:bldP spid="3"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716960" y="104608"/>
            <a:ext cx="8502423" cy="830997"/>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4800" dirty="0" smtClean="0">
                <a:latin typeface="Candara" panose="020E0502030303020204" pitchFamily="34" charset="0"/>
              </a:rPr>
              <a:t>Let’s See The Diagram Below:</a:t>
            </a:r>
            <a:endParaRPr lang="en-US" sz="4800" dirty="0">
              <a:latin typeface="Candara" panose="020E0502030303020204" pitchFamily="34" charset="0"/>
            </a:endParaRPr>
          </a:p>
        </p:txBody>
      </p:sp>
      <p:sp>
        <p:nvSpPr>
          <p:cNvPr id="5" name="Flowchart: Terminator 4"/>
          <p:cNvSpPr/>
          <p:nvPr/>
        </p:nvSpPr>
        <p:spPr>
          <a:xfrm>
            <a:off x="325120" y="3698240"/>
            <a:ext cx="2905600" cy="1430100"/>
          </a:xfrm>
          <a:prstGeom prst="flowChartTerminator">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4000" b="1" dirty="0" smtClean="0">
                <a:ln w="6600">
                  <a:solidFill>
                    <a:schemeClr val="accent2"/>
                  </a:solidFill>
                  <a:prstDash val="solid"/>
                </a:ln>
                <a:solidFill>
                  <a:srgbClr val="FFFFFF"/>
                </a:solidFill>
                <a:effectLst>
                  <a:outerShdw dist="38100" dir="2700000" algn="tl" rotWithShape="0">
                    <a:schemeClr val="accent2"/>
                  </a:outerShdw>
                </a:effectLst>
              </a:rPr>
              <a:t>Preacher Work</a:t>
            </a:r>
            <a:endParaRPr lang="en-US" sz="4000" b="1"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7" name="Flowchart: Terminator 6"/>
          <p:cNvSpPr/>
          <p:nvPr/>
        </p:nvSpPr>
        <p:spPr>
          <a:xfrm>
            <a:off x="2885440" y="5125088"/>
            <a:ext cx="2905600" cy="1430100"/>
          </a:xfrm>
          <a:prstGeom prst="flowChartTerminator">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4000" b="1" dirty="0" smtClean="0">
                <a:ln w="6600">
                  <a:solidFill>
                    <a:schemeClr val="accent2"/>
                  </a:solidFill>
                  <a:prstDash val="solid"/>
                </a:ln>
                <a:solidFill>
                  <a:srgbClr val="FFFFFF"/>
                </a:solidFill>
                <a:effectLst>
                  <a:outerShdw dist="38100" dir="2700000" algn="tl" rotWithShape="0">
                    <a:schemeClr val="accent2"/>
                  </a:outerShdw>
                </a:effectLst>
              </a:rPr>
              <a:t>Radio Broadcast</a:t>
            </a:r>
            <a:endParaRPr lang="en-US" sz="4000" b="1"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9" name="Flowchart: Terminator 8"/>
          <p:cNvSpPr/>
          <p:nvPr/>
        </p:nvSpPr>
        <p:spPr>
          <a:xfrm>
            <a:off x="6258560" y="5125088"/>
            <a:ext cx="2905600" cy="1430100"/>
          </a:xfrm>
          <a:prstGeom prst="flowChartTerminator">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4000" b="1" dirty="0" smtClean="0">
                <a:ln w="6600">
                  <a:solidFill>
                    <a:schemeClr val="accent2"/>
                  </a:solidFill>
                  <a:prstDash val="solid"/>
                </a:ln>
                <a:solidFill>
                  <a:srgbClr val="FFFFFF"/>
                </a:solidFill>
                <a:effectLst>
                  <a:outerShdw dist="38100" dir="2700000" algn="tl" rotWithShape="0">
                    <a:schemeClr val="accent2"/>
                  </a:outerShdw>
                </a:effectLst>
              </a:rPr>
              <a:t>Tracts Ministry</a:t>
            </a:r>
            <a:endParaRPr lang="en-US" sz="4000" b="1"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10" name="Flowchart: Terminator 9"/>
          <p:cNvSpPr/>
          <p:nvPr/>
        </p:nvSpPr>
        <p:spPr>
          <a:xfrm>
            <a:off x="8930640" y="3698240"/>
            <a:ext cx="2905600" cy="1430100"/>
          </a:xfrm>
          <a:prstGeom prst="flowChartTerminator">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4000" b="1" dirty="0" smtClean="0">
                <a:ln w="6600">
                  <a:solidFill>
                    <a:schemeClr val="accent2"/>
                  </a:solidFill>
                  <a:prstDash val="solid"/>
                </a:ln>
                <a:solidFill>
                  <a:srgbClr val="FFFFFF"/>
                </a:solidFill>
                <a:effectLst>
                  <a:outerShdw dist="38100" dir="2700000" algn="tl" rotWithShape="0">
                    <a:schemeClr val="accent2"/>
                  </a:outerShdw>
                </a:effectLst>
              </a:rPr>
              <a:t>Religious Journals</a:t>
            </a:r>
            <a:endParaRPr lang="en-US" sz="4000" b="1"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11" name="Left Arrow 10"/>
          <p:cNvSpPr/>
          <p:nvPr/>
        </p:nvSpPr>
        <p:spPr>
          <a:xfrm rot="19500732">
            <a:off x="2799448" y="2767730"/>
            <a:ext cx="1992570" cy="1137920"/>
          </a:xfrm>
          <a:prstGeom prst="leftArrow">
            <a:avLst>
              <a:gd name="adj1" fmla="val 52299"/>
              <a:gd name="adj2" fmla="val 69940"/>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Left Arrow 11"/>
          <p:cNvSpPr/>
          <p:nvPr/>
        </p:nvSpPr>
        <p:spPr>
          <a:xfrm rot="16200000">
            <a:off x="4467073" y="4133286"/>
            <a:ext cx="1073293" cy="1137920"/>
          </a:xfrm>
          <a:prstGeom prst="leftArrow">
            <a:avLst>
              <a:gd name="adj1" fmla="val 56172"/>
              <a:gd name="adj2" fmla="val 43154"/>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Left Arrow 12"/>
          <p:cNvSpPr/>
          <p:nvPr/>
        </p:nvSpPr>
        <p:spPr>
          <a:xfrm rot="16200000">
            <a:off x="6458433" y="4136114"/>
            <a:ext cx="1073293" cy="1137920"/>
          </a:xfrm>
          <a:prstGeom prst="leftArrow">
            <a:avLst>
              <a:gd name="adj1" fmla="val 56172"/>
              <a:gd name="adj2" fmla="val 43154"/>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Left Arrow 13"/>
          <p:cNvSpPr/>
          <p:nvPr/>
        </p:nvSpPr>
        <p:spPr>
          <a:xfrm rot="12942484">
            <a:off x="7469014" y="3029485"/>
            <a:ext cx="1992570" cy="1137920"/>
          </a:xfrm>
          <a:prstGeom prst="leftArrow">
            <a:avLst>
              <a:gd name="adj1" fmla="val 57820"/>
              <a:gd name="adj2" fmla="val 69940"/>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lowchart: Preparation 3"/>
          <p:cNvSpPr/>
          <p:nvPr/>
        </p:nvSpPr>
        <p:spPr>
          <a:xfrm>
            <a:off x="3769360" y="1033860"/>
            <a:ext cx="4470400" cy="3474720"/>
          </a:xfrm>
          <a:prstGeom prst="flowChartPreparation">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3600" b="1" dirty="0" smtClean="0">
                <a:ln w="12700">
                  <a:solidFill>
                    <a:schemeClr val="accent5"/>
                  </a:solidFill>
                  <a:prstDash val="solid"/>
                </a:ln>
                <a:pattFill prst="ltDnDiag">
                  <a:fgClr>
                    <a:schemeClr val="accent5">
                      <a:lumMod val="60000"/>
                      <a:lumOff val="40000"/>
                    </a:schemeClr>
                  </a:fgClr>
                  <a:bgClr>
                    <a:schemeClr val="bg1"/>
                  </a:bgClr>
                </a:pattFill>
                <a:latin typeface="Candara" panose="020E0502030303020204" pitchFamily="34" charset="0"/>
              </a:rPr>
              <a:t>GENERAL OBLIGATION TO MAKE KNOWN THE “GOOD MESSAGE”</a:t>
            </a:r>
            <a:endParaRPr lang="en-US" sz="3600" b="1" dirty="0">
              <a:ln w="12700">
                <a:solidFill>
                  <a:schemeClr val="accent5"/>
                </a:solidFill>
                <a:prstDash val="solid"/>
              </a:ln>
              <a:pattFill prst="ltDnDiag">
                <a:fgClr>
                  <a:schemeClr val="accent5">
                    <a:lumMod val="60000"/>
                    <a:lumOff val="40000"/>
                  </a:schemeClr>
                </a:fgClr>
                <a:bgClr>
                  <a:schemeClr val="bg1"/>
                </a:bgClr>
              </a:pattFill>
              <a:latin typeface="Candara" panose="020E0502030303020204" pitchFamily="34" charset="0"/>
            </a:endParaRPr>
          </a:p>
        </p:txBody>
      </p:sp>
    </p:spTree>
    <p:extLst>
      <p:ext uri="{BB962C8B-B14F-4D97-AF65-F5344CB8AC3E}">
        <p14:creationId xmlns:p14="http://schemas.microsoft.com/office/powerpoint/2010/main" val="36024489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Default">
      <a:majorFont>
        <a:latin typeface="Corbel"/>
        <a:ea typeface=""/>
        <a:cs typeface=""/>
      </a:majorFont>
      <a:minorFont>
        <a:latin typeface="Corbel"/>
        <a:ea typeface=""/>
        <a:cs typeface=""/>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spDef>
      <a:spPr>
        <a:ln>
          <a:noFill/>
        </a:ln>
      </a:spPr>
      <a:bodyPr rtlCol="0" anchor="ctr"/>
      <a:lstStyle>
        <a:defPPr algn="ctr">
          <a:defRPr/>
        </a:defPPr>
      </a:lstStyle>
      <a:style>
        <a:lnRef idx="2">
          <a:schemeClr val="accent3">
            <a:shade val="50000"/>
          </a:schemeClr>
        </a:lnRef>
        <a:fillRef idx="1">
          <a:schemeClr val="accent3"/>
        </a:fillRef>
        <a:effectRef idx="0">
          <a:schemeClr val="accent3"/>
        </a:effectRef>
        <a:fontRef idx="minor">
          <a:schemeClr val="lt1"/>
        </a:fontRef>
      </a:style>
    </a:spDef>
  </a:objectDefaults>
  <a:extraClrSchemeLst/>
  <a:extLst>
    <a:ext uri="{05A4C25C-085E-4340-85A3-A5531E510DB2}">
      <thm15:themeFamily xmlns:thm15="http://schemas.microsoft.com/office/thememl/2012/main" xmlns="" name="TF22736411_Famous event in history presentation_AAS_v4" id="{885A6F1E-651B-4F15-A7C5-F8866BEBEDBA}" vid="{A424914B-CB64-4CFE-A131-6ACB64D36AA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096277B9-27DA-47CA-9593-62E4BB44AB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8C25A74-1E0C-4362-AFA3-6197BD285F3A}">
  <ds:schemaRefs>
    <ds:schemaRef ds:uri="http://schemas.microsoft.com/sharepoint/v3/contenttype/forms"/>
  </ds:schemaRefs>
</ds:datastoreItem>
</file>

<file path=customXml/itemProps3.xml><?xml version="1.0" encoding="utf-8"?>
<ds:datastoreItem xmlns:ds="http://schemas.openxmlformats.org/officeDocument/2006/customXml" ds:itemID="{0EC94942-C689-461B-8649-1FD863C6BA2B}">
  <ds:schemaRefs>
    <ds:schemaRef ds:uri="http://www.w3.org/XML/1998/namespace"/>
    <ds:schemaRef ds:uri="http://schemas.microsoft.com/office/2006/documentManagement/types"/>
    <ds:schemaRef ds:uri="16c05727-aa75-4e4a-9b5f-8a80a1165891"/>
    <ds:schemaRef ds:uri="71af3243-3dd4-4a8d-8c0d-dd76da1f02a5"/>
    <ds:schemaRef ds:uri="http://purl.org/dc/elements/1.1/"/>
    <ds:schemaRef ds:uri="http://purl.org/dc/dcmityp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Famous event in history presentation</Template>
  <TotalTime>0</TotalTime>
  <Words>2798</Words>
  <Application>Microsoft Office PowerPoint</Application>
  <PresentationFormat>Custom</PresentationFormat>
  <Paragraphs>211</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2021-06-18T05:45:41Z</dcterms:created>
  <dcterms:modified xsi:type="dcterms:W3CDTF">2021-06-15T17:57:54Z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